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27003375" cy="37804725"/>
  <p:notesSz cx="6797675" cy="9874250"/>
  <p:defaultTextStyle>
    <a:defPPr>
      <a:defRPr lang="en-US"/>
    </a:defPPr>
    <a:lvl1pPr marL="0" algn="l" defTabSz="3534979" rtl="0" eaLnBrk="1" latinLnBrk="0" hangingPunct="1">
      <a:defRPr sz="7000" kern="1200">
        <a:solidFill>
          <a:schemeClr val="tx1"/>
        </a:solidFill>
        <a:latin typeface="+mn-lt"/>
        <a:ea typeface="+mn-ea"/>
        <a:cs typeface="+mn-cs"/>
      </a:defRPr>
    </a:lvl1pPr>
    <a:lvl2pPr marL="1767489" algn="l" defTabSz="3534979" rtl="0" eaLnBrk="1" latinLnBrk="0" hangingPunct="1">
      <a:defRPr sz="7000" kern="1200">
        <a:solidFill>
          <a:schemeClr val="tx1"/>
        </a:solidFill>
        <a:latin typeface="+mn-lt"/>
        <a:ea typeface="+mn-ea"/>
        <a:cs typeface="+mn-cs"/>
      </a:defRPr>
    </a:lvl2pPr>
    <a:lvl3pPr marL="3534979" algn="l" defTabSz="3534979" rtl="0" eaLnBrk="1" latinLnBrk="0" hangingPunct="1">
      <a:defRPr sz="7000" kern="1200">
        <a:solidFill>
          <a:schemeClr val="tx1"/>
        </a:solidFill>
        <a:latin typeface="+mn-lt"/>
        <a:ea typeface="+mn-ea"/>
        <a:cs typeface="+mn-cs"/>
      </a:defRPr>
    </a:lvl3pPr>
    <a:lvl4pPr marL="5302468" algn="l" defTabSz="3534979" rtl="0" eaLnBrk="1" latinLnBrk="0" hangingPunct="1">
      <a:defRPr sz="7000" kern="1200">
        <a:solidFill>
          <a:schemeClr val="tx1"/>
        </a:solidFill>
        <a:latin typeface="+mn-lt"/>
        <a:ea typeface="+mn-ea"/>
        <a:cs typeface="+mn-cs"/>
      </a:defRPr>
    </a:lvl4pPr>
    <a:lvl5pPr marL="7069958" algn="l" defTabSz="3534979" rtl="0" eaLnBrk="1" latinLnBrk="0" hangingPunct="1">
      <a:defRPr sz="7000" kern="1200">
        <a:solidFill>
          <a:schemeClr val="tx1"/>
        </a:solidFill>
        <a:latin typeface="+mn-lt"/>
        <a:ea typeface="+mn-ea"/>
        <a:cs typeface="+mn-cs"/>
      </a:defRPr>
    </a:lvl5pPr>
    <a:lvl6pPr marL="8837447" algn="l" defTabSz="3534979" rtl="0" eaLnBrk="1" latinLnBrk="0" hangingPunct="1">
      <a:defRPr sz="7000" kern="1200">
        <a:solidFill>
          <a:schemeClr val="tx1"/>
        </a:solidFill>
        <a:latin typeface="+mn-lt"/>
        <a:ea typeface="+mn-ea"/>
        <a:cs typeface="+mn-cs"/>
      </a:defRPr>
    </a:lvl6pPr>
    <a:lvl7pPr marL="10604937" algn="l" defTabSz="3534979" rtl="0" eaLnBrk="1" latinLnBrk="0" hangingPunct="1">
      <a:defRPr sz="7000" kern="1200">
        <a:solidFill>
          <a:schemeClr val="tx1"/>
        </a:solidFill>
        <a:latin typeface="+mn-lt"/>
        <a:ea typeface="+mn-ea"/>
        <a:cs typeface="+mn-cs"/>
      </a:defRPr>
    </a:lvl7pPr>
    <a:lvl8pPr marL="12372426" algn="l" defTabSz="3534979" rtl="0" eaLnBrk="1" latinLnBrk="0" hangingPunct="1">
      <a:defRPr sz="7000" kern="1200">
        <a:solidFill>
          <a:schemeClr val="tx1"/>
        </a:solidFill>
        <a:latin typeface="+mn-lt"/>
        <a:ea typeface="+mn-ea"/>
        <a:cs typeface="+mn-cs"/>
      </a:defRPr>
    </a:lvl8pPr>
    <a:lvl9pPr marL="14139916" algn="l" defTabSz="3534979" rtl="0" eaLnBrk="1" latinLnBrk="0" hangingPunct="1">
      <a:defRPr sz="7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8DE42"/>
    <a:srgbClr val="EFFF21"/>
    <a:srgbClr val="FFFF99"/>
    <a:srgbClr val="3FE923"/>
    <a:srgbClr val="FB5C03"/>
    <a:srgbClr val="F630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20" d="100"/>
          <a:sy n="20" d="100"/>
        </p:scale>
        <p:origin x="-1008" y="1224"/>
      </p:cViewPr>
      <p:guideLst>
        <p:guide orient="horz" pos="11907"/>
        <p:guide pos="850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25253" y="11743975"/>
            <a:ext cx="22952869" cy="8103511"/>
          </a:xfrm>
        </p:spPr>
        <p:txBody>
          <a:bodyPr/>
          <a:lstStyle/>
          <a:p>
            <a:r>
              <a:rPr lang="en-US" smtClean="0"/>
              <a:t>Click to edit Master title style</a:t>
            </a:r>
            <a:endParaRPr lang="en-US"/>
          </a:p>
        </p:txBody>
      </p:sp>
      <p:sp>
        <p:nvSpPr>
          <p:cNvPr id="3" name="Subtitle 2"/>
          <p:cNvSpPr>
            <a:spLocks noGrp="1"/>
          </p:cNvSpPr>
          <p:nvPr>
            <p:ph type="subTitle" idx="1"/>
          </p:nvPr>
        </p:nvSpPr>
        <p:spPr>
          <a:xfrm>
            <a:off x="4050506" y="21422680"/>
            <a:ext cx="18902363" cy="9661206"/>
          </a:xfrm>
        </p:spPr>
        <p:txBody>
          <a:bodyPr/>
          <a:lstStyle>
            <a:lvl1pPr marL="0" indent="0" algn="ctr">
              <a:buNone/>
              <a:defRPr>
                <a:solidFill>
                  <a:schemeClr val="tx1">
                    <a:tint val="75000"/>
                  </a:schemeClr>
                </a:solidFill>
              </a:defRPr>
            </a:lvl1pPr>
            <a:lvl2pPr marL="1767489" indent="0" algn="ctr">
              <a:buNone/>
              <a:defRPr>
                <a:solidFill>
                  <a:schemeClr val="tx1">
                    <a:tint val="75000"/>
                  </a:schemeClr>
                </a:solidFill>
              </a:defRPr>
            </a:lvl2pPr>
            <a:lvl3pPr marL="3534979" indent="0" algn="ctr">
              <a:buNone/>
              <a:defRPr>
                <a:solidFill>
                  <a:schemeClr val="tx1">
                    <a:tint val="75000"/>
                  </a:schemeClr>
                </a:solidFill>
              </a:defRPr>
            </a:lvl3pPr>
            <a:lvl4pPr marL="5302468" indent="0" algn="ctr">
              <a:buNone/>
              <a:defRPr>
                <a:solidFill>
                  <a:schemeClr val="tx1">
                    <a:tint val="75000"/>
                  </a:schemeClr>
                </a:solidFill>
              </a:defRPr>
            </a:lvl4pPr>
            <a:lvl5pPr marL="7069958" indent="0" algn="ctr">
              <a:buNone/>
              <a:defRPr>
                <a:solidFill>
                  <a:schemeClr val="tx1">
                    <a:tint val="75000"/>
                  </a:schemeClr>
                </a:solidFill>
              </a:defRPr>
            </a:lvl5pPr>
            <a:lvl6pPr marL="8837447" indent="0" algn="ctr">
              <a:buNone/>
              <a:defRPr>
                <a:solidFill>
                  <a:schemeClr val="tx1">
                    <a:tint val="75000"/>
                  </a:schemeClr>
                </a:solidFill>
              </a:defRPr>
            </a:lvl6pPr>
            <a:lvl7pPr marL="10604937" indent="0" algn="ctr">
              <a:buNone/>
              <a:defRPr>
                <a:solidFill>
                  <a:schemeClr val="tx1">
                    <a:tint val="75000"/>
                  </a:schemeClr>
                </a:solidFill>
              </a:defRPr>
            </a:lvl7pPr>
            <a:lvl8pPr marL="12372426" indent="0" algn="ctr">
              <a:buNone/>
              <a:defRPr>
                <a:solidFill>
                  <a:schemeClr val="tx1">
                    <a:tint val="75000"/>
                  </a:schemeClr>
                </a:solidFill>
              </a:defRPr>
            </a:lvl8pPr>
            <a:lvl9pPr marL="1413991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8F4865-49C8-45FE-803F-792899678814}" type="datetimeFigureOut">
              <a:rPr lang="en-US" smtClean="0"/>
              <a:t>17/07/2014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E38B3F-27DF-4CFD-AD0D-7181BCA3C07F}" type="slidenum">
              <a:rPr lang="en-US" smtClean="0"/>
              <a:t>‹#›</a:t>
            </a:fld>
            <a:endParaRPr lang="en-US"/>
          </a:p>
        </p:txBody>
      </p:sp>
    </p:spTree>
    <p:extLst>
      <p:ext uri="{BB962C8B-B14F-4D97-AF65-F5344CB8AC3E}">
        <p14:creationId xmlns:p14="http://schemas.microsoft.com/office/powerpoint/2010/main" val="4029596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8F4865-49C8-45FE-803F-792899678814}" type="datetimeFigureOut">
              <a:rPr lang="en-US" smtClean="0"/>
              <a:t>17/07/2014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E38B3F-27DF-4CFD-AD0D-7181BCA3C07F}" type="slidenum">
              <a:rPr lang="en-US" smtClean="0"/>
              <a:t>‹#›</a:t>
            </a:fld>
            <a:endParaRPr lang="en-US"/>
          </a:p>
        </p:txBody>
      </p:sp>
    </p:spTree>
    <p:extLst>
      <p:ext uri="{BB962C8B-B14F-4D97-AF65-F5344CB8AC3E}">
        <p14:creationId xmlns:p14="http://schemas.microsoft.com/office/powerpoint/2010/main" val="837830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9577447" y="1513947"/>
            <a:ext cx="6075759" cy="3225653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50169" y="1513947"/>
            <a:ext cx="17777222" cy="3225653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8F4865-49C8-45FE-803F-792899678814}" type="datetimeFigureOut">
              <a:rPr lang="en-US" smtClean="0"/>
              <a:t>17/07/2014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E38B3F-27DF-4CFD-AD0D-7181BCA3C07F}" type="slidenum">
              <a:rPr lang="en-US" smtClean="0"/>
              <a:t>‹#›</a:t>
            </a:fld>
            <a:endParaRPr lang="en-US"/>
          </a:p>
        </p:txBody>
      </p:sp>
    </p:spTree>
    <p:extLst>
      <p:ext uri="{BB962C8B-B14F-4D97-AF65-F5344CB8AC3E}">
        <p14:creationId xmlns:p14="http://schemas.microsoft.com/office/powerpoint/2010/main" val="3810236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8F4865-49C8-45FE-803F-792899678814}" type="datetimeFigureOut">
              <a:rPr lang="en-US" smtClean="0"/>
              <a:t>17/07/2014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E38B3F-27DF-4CFD-AD0D-7181BCA3C07F}" type="slidenum">
              <a:rPr lang="en-US" smtClean="0"/>
              <a:t>‹#›</a:t>
            </a:fld>
            <a:endParaRPr lang="en-US"/>
          </a:p>
        </p:txBody>
      </p:sp>
    </p:spTree>
    <p:extLst>
      <p:ext uri="{BB962C8B-B14F-4D97-AF65-F5344CB8AC3E}">
        <p14:creationId xmlns:p14="http://schemas.microsoft.com/office/powerpoint/2010/main" val="3129753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33081" y="24293039"/>
            <a:ext cx="22952869" cy="7508440"/>
          </a:xfrm>
        </p:spPr>
        <p:txBody>
          <a:bodyPr anchor="t"/>
          <a:lstStyle>
            <a:lvl1pPr algn="l">
              <a:defRPr sz="15500" b="1" cap="all"/>
            </a:lvl1pPr>
          </a:lstStyle>
          <a:p>
            <a:r>
              <a:rPr lang="en-US" smtClean="0"/>
              <a:t>Click to edit Master title style</a:t>
            </a:r>
            <a:endParaRPr lang="en-US"/>
          </a:p>
        </p:txBody>
      </p:sp>
      <p:sp>
        <p:nvSpPr>
          <p:cNvPr id="3" name="Text Placeholder 2"/>
          <p:cNvSpPr>
            <a:spLocks noGrp="1"/>
          </p:cNvSpPr>
          <p:nvPr>
            <p:ph type="body" idx="1"/>
          </p:nvPr>
        </p:nvSpPr>
        <p:spPr>
          <a:xfrm>
            <a:off x="2133081" y="16023259"/>
            <a:ext cx="22952869" cy="8269782"/>
          </a:xfrm>
        </p:spPr>
        <p:txBody>
          <a:bodyPr anchor="b"/>
          <a:lstStyle>
            <a:lvl1pPr marL="0" indent="0">
              <a:buNone/>
              <a:defRPr sz="7700">
                <a:solidFill>
                  <a:schemeClr val="tx1">
                    <a:tint val="75000"/>
                  </a:schemeClr>
                </a:solidFill>
              </a:defRPr>
            </a:lvl1pPr>
            <a:lvl2pPr marL="1767489" indent="0">
              <a:buNone/>
              <a:defRPr sz="7000">
                <a:solidFill>
                  <a:schemeClr val="tx1">
                    <a:tint val="75000"/>
                  </a:schemeClr>
                </a:solidFill>
              </a:defRPr>
            </a:lvl2pPr>
            <a:lvl3pPr marL="3534979" indent="0">
              <a:buNone/>
              <a:defRPr sz="6200">
                <a:solidFill>
                  <a:schemeClr val="tx1">
                    <a:tint val="75000"/>
                  </a:schemeClr>
                </a:solidFill>
              </a:defRPr>
            </a:lvl3pPr>
            <a:lvl4pPr marL="5302468" indent="0">
              <a:buNone/>
              <a:defRPr sz="5400">
                <a:solidFill>
                  <a:schemeClr val="tx1">
                    <a:tint val="75000"/>
                  </a:schemeClr>
                </a:solidFill>
              </a:defRPr>
            </a:lvl4pPr>
            <a:lvl5pPr marL="7069958" indent="0">
              <a:buNone/>
              <a:defRPr sz="5400">
                <a:solidFill>
                  <a:schemeClr val="tx1">
                    <a:tint val="75000"/>
                  </a:schemeClr>
                </a:solidFill>
              </a:defRPr>
            </a:lvl5pPr>
            <a:lvl6pPr marL="8837447" indent="0">
              <a:buNone/>
              <a:defRPr sz="5400">
                <a:solidFill>
                  <a:schemeClr val="tx1">
                    <a:tint val="75000"/>
                  </a:schemeClr>
                </a:solidFill>
              </a:defRPr>
            </a:lvl6pPr>
            <a:lvl7pPr marL="10604937" indent="0">
              <a:buNone/>
              <a:defRPr sz="5400">
                <a:solidFill>
                  <a:schemeClr val="tx1">
                    <a:tint val="75000"/>
                  </a:schemeClr>
                </a:solidFill>
              </a:defRPr>
            </a:lvl7pPr>
            <a:lvl8pPr marL="12372426" indent="0">
              <a:buNone/>
              <a:defRPr sz="5400">
                <a:solidFill>
                  <a:schemeClr val="tx1">
                    <a:tint val="75000"/>
                  </a:schemeClr>
                </a:solidFill>
              </a:defRPr>
            </a:lvl8pPr>
            <a:lvl9pPr marL="14139916" indent="0">
              <a:buNone/>
              <a:defRPr sz="5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8F4865-49C8-45FE-803F-792899678814}" type="datetimeFigureOut">
              <a:rPr lang="en-US" smtClean="0"/>
              <a:t>17/07/2014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E38B3F-27DF-4CFD-AD0D-7181BCA3C07F}" type="slidenum">
              <a:rPr lang="en-US" smtClean="0"/>
              <a:t>‹#›</a:t>
            </a:fld>
            <a:endParaRPr lang="en-US"/>
          </a:p>
        </p:txBody>
      </p:sp>
    </p:spTree>
    <p:extLst>
      <p:ext uri="{BB962C8B-B14F-4D97-AF65-F5344CB8AC3E}">
        <p14:creationId xmlns:p14="http://schemas.microsoft.com/office/powerpoint/2010/main" val="2177036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50169" y="8821106"/>
            <a:ext cx="11926491" cy="24949371"/>
          </a:xfrm>
        </p:spPr>
        <p:txBody>
          <a:bodyPr/>
          <a:lstStyle>
            <a:lvl1pPr>
              <a:defRPr sz="10800"/>
            </a:lvl1pPr>
            <a:lvl2pPr>
              <a:defRPr sz="9300"/>
            </a:lvl2pPr>
            <a:lvl3pPr>
              <a:defRPr sz="7700"/>
            </a:lvl3pPr>
            <a:lvl4pPr>
              <a:defRPr sz="7000"/>
            </a:lvl4pPr>
            <a:lvl5pPr>
              <a:defRPr sz="7000"/>
            </a:lvl5pPr>
            <a:lvl6pPr>
              <a:defRPr sz="7000"/>
            </a:lvl6pPr>
            <a:lvl7pPr>
              <a:defRPr sz="7000"/>
            </a:lvl7pPr>
            <a:lvl8pPr>
              <a:defRPr sz="7000"/>
            </a:lvl8pPr>
            <a:lvl9pPr>
              <a:defRPr sz="7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3726715" y="8821106"/>
            <a:ext cx="11926491" cy="24949371"/>
          </a:xfrm>
        </p:spPr>
        <p:txBody>
          <a:bodyPr/>
          <a:lstStyle>
            <a:lvl1pPr>
              <a:defRPr sz="10800"/>
            </a:lvl1pPr>
            <a:lvl2pPr>
              <a:defRPr sz="9300"/>
            </a:lvl2pPr>
            <a:lvl3pPr>
              <a:defRPr sz="7700"/>
            </a:lvl3pPr>
            <a:lvl4pPr>
              <a:defRPr sz="7000"/>
            </a:lvl4pPr>
            <a:lvl5pPr>
              <a:defRPr sz="7000"/>
            </a:lvl5pPr>
            <a:lvl6pPr>
              <a:defRPr sz="7000"/>
            </a:lvl6pPr>
            <a:lvl7pPr>
              <a:defRPr sz="7000"/>
            </a:lvl7pPr>
            <a:lvl8pPr>
              <a:defRPr sz="7000"/>
            </a:lvl8pPr>
            <a:lvl9pPr>
              <a:defRPr sz="7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8F4865-49C8-45FE-803F-792899678814}" type="datetimeFigureOut">
              <a:rPr lang="en-US" smtClean="0"/>
              <a:t>17/07/2014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E38B3F-27DF-4CFD-AD0D-7181BCA3C07F}" type="slidenum">
              <a:rPr lang="en-US" smtClean="0"/>
              <a:t>‹#›</a:t>
            </a:fld>
            <a:endParaRPr lang="en-US"/>
          </a:p>
        </p:txBody>
      </p:sp>
    </p:spTree>
    <p:extLst>
      <p:ext uri="{BB962C8B-B14F-4D97-AF65-F5344CB8AC3E}">
        <p14:creationId xmlns:p14="http://schemas.microsoft.com/office/powerpoint/2010/main" val="2881326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50171" y="8462311"/>
            <a:ext cx="11931180" cy="3526689"/>
          </a:xfrm>
        </p:spPr>
        <p:txBody>
          <a:bodyPr anchor="b"/>
          <a:lstStyle>
            <a:lvl1pPr marL="0" indent="0">
              <a:buNone/>
              <a:defRPr sz="9300" b="1"/>
            </a:lvl1pPr>
            <a:lvl2pPr marL="1767489" indent="0">
              <a:buNone/>
              <a:defRPr sz="7700" b="1"/>
            </a:lvl2pPr>
            <a:lvl3pPr marL="3534979" indent="0">
              <a:buNone/>
              <a:defRPr sz="7000" b="1"/>
            </a:lvl3pPr>
            <a:lvl4pPr marL="5302468" indent="0">
              <a:buNone/>
              <a:defRPr sz="6200" b="1"/>
            </a:lvl4pPr>
            <a:lvl5pPr marL="7069958" indent="0">
              <a:buNone/>
              <a:defRPr sz="6200" b="1"/>
            </a:lvl5pPr>
            <a:lvl6pPr marL="8837447" indent="0">
              <a:buNone/>
              <a:defRPr sz="6200" b="1"/>
            </a:lvl6pPr>
            <a:lvl7pPr marL="10604937" indent="0">
              <a:buNone/>
              <a:defRPr sz="6200" b="1"/>
            </a:lvl7pPr>
            <a:lvl8pPr marL="12372426" indent="0">
              <a:buNone/>
              <a:defRPr sz="6200" b="1"/>
            </a:lvl8pPr>
            <a:lvl9pPr marL="14139916" indent="0">
              <a:buNone/>
              <a:defRPr sz="6200" b="1"/>
            </a:lvl9pPr>
          </a:lstStyle>
          <a:p>
            <a:pPr lvl="0"/>
            <a:r>
              <a:rPr lang="en-US" smtClean="0"/>
              <a:t>Click to edit Master text styles</a:t>
            </a:r>
          </a:p>
        </p:txBody>
      </p:sp>
      <p:sp>
        <p:nvSpPr>
          <p:cNvPr id="4" name="Content Placeholder 3"/>
          <p:cNvSpPr>
            <a:spLocks noGrp="1"/>
          </p:cNvSpPr>
          <p:nvPr>
            <p:ph sz="half" idx="2"/>
          </p:nvPr>
        </p:nvSpPr>
        <p:spPr>
          <a:xfrm>
            <a:off x="1350171" y="11988998"/>
            <a:ext cx="11931180" cy="21781475"/>
          </a:xfrm>
        </p:spPr>
        <p:txBody>
          <a:bodyPr/>
          <a:lstStyle>
            <a:lvl1pPr>
              <a:defRPr sz="9300"/>
            </a:lvl1pPr>
            <a:lvl2pPr>
              <a:defRPr sz="7700"/>
            </a:lvl2pPr>
            <a:lvl3pPr>
              <a:defRPr sz="7000"/>
            </a:lvl3pPr>
            <a:lvl4pPr>
              <a:defRPr sz="6200"/>
            </a:lvl4pPr>
            <a:lvl5pPr>
              <a:defRPr sz="62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3717342" y="8462311"/>
            <a:ext cx="11935866" cy="3526689"/>
          </a:xfrm>
        </p:spPr>
        <p:txBody>
          <a:bodyPr anchor="b"/>
          <a:lstStyle>
            <a:lvl1pPr marL="0" indent="0">
              <a:buNone/>
              <a:defRPr sz="9300" b="1"/>
            </a:lvl1pPr>
            <a:lvl2pPr marL="1767489" indent="0">
              <a:buNone/>
              <a:defRPr sz="7700" b="1"/>
            </a:lvl2pPr>
            <a:lvl3pPr marL="3534979" indent="0">
              <a:buNone/>
              <a:defRPr sz="7000" b="1"/>
            </a:lvl3pPr>
            <a:lvl4pPr marL="5302468" indent="0">
              <a:buNone/>
              <a:defRPr sz="6200" b="1"/>
            </a:lvl4pPr>
            <a:lvl5pPr marL="7069958" indent="0">
              <a:buNone/>
              <a:defRPr sz="6200" b="1"/>
            </a:lvl5pPr>
            <a:lvl6pPr marL="8837447" indent="0">
              <a:buNone/>
              <a:defRPr sz="6200" b="1"/>
            </a:lvl6pPr>
            <a:lvl7pPr marL="10604937" indent="0">
              <a:buNone/>
              <a:defRPr sz="6200" b="1"/>
            </a:lvl7pPr>
            <a:lvl8pPr marL="12372426" indent="0">
              <a:buNone/>
              <a:defRPr sz="6200" b="1"/>
            </a:lvl8pPr>
            <a:lvl9pPr marL="14139916" indent="0">
              <a:buNone/>
              <a:defRPr sz="6200" b="1"/>
            </a:lvl9pPr>
          </a:lstStyle>
          <a:p>
            <a:pPr lvl="0"/>
            <a:r>
              <a:rPr lang="en-US" smtClean="0"/>
              <a:t>Click to edit Master text styles</a:t>
            </a:r>
          </a:p>
        </p:txBody>
      </p:sp>
      <p:sp>
        <p:nvSpPr>
          <p:cNvPr id="6" name="Content Placeholder 5"/>
          <p:cNvSpPr>
            <a:spLocks noGrp="1"/>
          </p:cNvSpPr>
          <p:nvPr>
            <p:ph sz="quarter" idx="4"/>
          </p:nvPr>
        </p:nvSpPr>
        <p:spPr>
          <a:xfrm>
            <a:off x="13717342" y="11988998"/>
            <a:ext cx="11935866" cy="21781475"/>
          </a:xfrm>
        </p:spPr>
        <p:txBody>
          <a:bodyPr/>
          <a:lstStyle>
            <a:lvl1pPr>
              <a:defRPr sz="9300"/>
            </a:lvl1pPr>
            <a:lvl2pPr>
              <a:defRPr sz="7700"/>
            </a:lvl2pPr>
            <a:lvl3pPr>
              <a:defRPr sz="7000"/>
            </a:lvl3pPr>
            <a:lvl4pPr>
              <a:defRPr sz="6200"/>
            </a:lvl4pPr>
            <a:lvl5pPr>
              <a:defRPr sz="62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8F4865-49C8-45FE-803F-792899678814}" type="datetimeFigureOut">
              <a:rPr lang="en-US" smtClean="0"/>
              <a:t>17/07/2014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E38B3F-27DF-4CFD-AD0D-7181BCA3C07F}" type="slidenum">
              <a:rPr lang="en-US" smtClean="0"/>
              <a:t>‹#›</a:t>
            </a:fld>
            <a:endParaRPr lang="en-US"/>
          </a:p>
        </p:txBody>
      </p:sp>
    </p:spTree>
    <p:extLst>
      <p:ext uri="{BB962C8B-B14F-4D97-AF65-F5344CB8AC3E}">
        <p14:creationId xmlns:p14="http://schemas.microsoft.com/office/powerpoint/2010/main" val="1797091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8F4865-49C8-45FE-803F-792899678814}" type="datetimeFigureOut">
              <a:rPr lang="en-US" smtClean="0"/>
              <a:t>17/07/2014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E38B3F-27DF-4CFD-AD0D-7181BCA3C07F}" type="slidenum">
              <a:rPr lang="en-US" smtClean="0"/>
              <a:t>‹#›</a:t>
            </a:fld>
            <a:endParaRPr lang="en-US"/>
          </a:p>
        </p:txBody>
      </p:sp>
    </p:spTree>
    <p:extLst>
      <p:ext uri="{BB962C8B-B14F-4D97-AF65-F5344CB8AC3E}">
        <p14:creationId xmlns:p14="http://schemas.microsoft.com/office/powerpoint/2010/main" val="2143133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8F4865-49C8-45FE-803F-792899678814}" type="datetimeFigureOut">
              <a:rPr lang="en-US" smtClean="0"/>
              <a:t>17/07/2014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E38B3F-27DF-4CFD-AD0D-7181BCA3C07F}" type="slidenum">
              <a:rPr lang="en-US" smtClean="0"/>
              <a:t>‹#›</a:t>
            </a:fld>
            <a:endParaRPr lang="en-US"/>
          </a:p>
        </p:txBody>
      </p:sp>
    </p:spTree>
    <p:extLst>
      <p:ext uri="{BB962C8B-B14F-4D97-AF65-F5344CB8AC3E}">
        <p14:creationId xmlns:p14="http://schemas.microsoft.com/office/powerpoint/2010/main" val="2177014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50171" y="1505188"/>
            <a:ext cx="8883925" cy="6405802"/>
          </a:xfrm>
        </p:spPr>
        <p:txBody>
          <a:bodyPr anchor="b"/>
          <a:lstStyle>
            <a:lvl1pPr algn="l">
              <a:defRPr sz="7700" b="1"/>
            </a:lvl1pPr>
          </a:lstStyle>
          <a:p>
            <a:r>
              <a:rPr lang="en-US" smtClean="0"/>
              <a:t>Click to edit Master title style</a:t>
            </a:r>
            <a:endParaRPr lang="en-US"/>
          </a:p>
        </p:txBody>
      </p:sp>
      <p:sp>
        <p:nvSpPr>
          <p:cNvPr id="3" name="Content Placeholder 2"/>
          <p:cNvSpPr>
            <a:spLocks noGrp="1"/>
          </p:cNvSpPr>
          <p:nvPr>
            <p:ph idx="1"/>
          </p:nvPr>
        </p:nvSpPr>
        <p:spPr>
          <a:xfrm>
            <a:off x="10557569" y="1505192"/>
            <a:ext cx="15095639" cy="32265287"/>
          </a:xfrm>
        </p:spPr>
        <p:txBody>
          <a:bodyPr/>
          <a:lstStyle>
            <a:lvl1pPr>
              <a:defRPr sz="12400"/>
            </a:lvl1pPr>
            <a:lvl2pPr>
              <a:defRPr sz="10800"/>
            </a:lvl2pPr>
            <a:lvl3pPr>
              <a:defRPr sz="93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350171" y="7910992"/>
            <a:ext cx="8883925" cy="25859485"/>
          </a:xfrm>
        </p:spPr>
        <p:txBody>
          <a:bodyPr/>
          <a:lstStyle>
            <a:lvl1pPr marL="0" indent="0">
              <a:buNone/>
              <a:defRPr sz="5400"/>
            </a:lvl1pPr>
            <a:lvl2pPr marL="1767489" indent="0">
              <a:buNone/>
              <a:defRPr sz="4600"/>
            </a:lvl2pPr>
            <a:lvl3pPr marL="3534979" indent="0">
              <a:buNone/>
              <a:defRPr sz="3900"/>
            </a:lvl3pPr>
            <a:lvl4pPr marL="5302468" indent="0">
              <a:buNone/>
              <a:defRPr sz="3500"/>
            </a:lvl4pPr>
            <a:lvl5pPr marL="7069958" indent="0">
              <a:buNone/>
              <a:defRPr sz="3500"/>
            </a:lvl5pPr>
            <a:lvl6pPr marL="8837447" indent="0">
              <a:buNone/>
              <a:defRPr sz="3500"/>
            </a:lvl6pPr>
            <a:lvl7pPr marL="10604937" indent="0">
              <a:buNone/>
              <a:defRPr sz="3500"/>
            </a:lvl7pPr>
            <a:lvl8pPr marL="12372426" indent="0">
              <a:buNone/>
              <a:defRPr sz="3500"/>
            </a:lvl8pPr>
            <a:lvl9pPr marL="14139916" indent="0">
              <a:buNone/>
              <a:defRPr sz="3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8F4865-49C8-45FE-803F-792899678814}" type="datetimeFigureOut">
              <a:rPr lang="en-US" smtClean="0"/>
              <a:t>17/07/2014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E38B3F-27DF-4CFD-AD0D-7181BCA3C07F}" type="slidenum">
              <a:rPr lang="en-US" smtClean="0"/>
              <a:t>‹#›</a:t>
            </a:fld>
            <a:endParaRPr lang="en-US"/>
          </a:p>
        </p:txBody>
      </p:sp>
    </p:spTree>
    <p:extLst>
      <p:ext uri="{BB962C8B-B14F-4D97-AF65-F5344CB8AC3E}">
        <p14:creationId xmlns:p14="http://schemas.microsoft.com/office/powerpoint/2010/main" val="782025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92851" y="26463307"/>
            <a:ext cx="16202025" cy="3124145"/>
          </a:xfrm>
        </p:spPr>
        <p:txBody>
          <a:bodyPr anchor="b"/>
          <a:lstStyle>
            <a:lvl1pPr algn="l">
              <a:defRPr sz="7700" b="1"/>
            </a:lvl1pPr>
          </a:lstStyle>
          <a:p>
            <a:r>
              <a:rPr lang="en-US" smtClean="0"/>
              <a:t>Click to edit Master title style</a:t>
            </a:r>
            <a:endParaRPr lang="en-US"/>
          </a:p>
        </p:txBody>
      </p:sp>
      <p:sp>
        <p:nvSpPr>
          <p:cNvPr id="3" name="Picture Placeholder 2"/>
          <p:cNvSpPr>
            <a:spLocks noGrp="1"/>
          </p:cNvSpPr>
          <p:nvPr>
            <p:ph type="pic" idx="1"/>
          </p:nvPr>
        </p:nvSpPr>
        <p:spPr>
          <a:xfrm>
            <a:off x="5292851" y="3377920"/>
            <a:ext cx="16202025" cy="22682835"/>
          </a:xfrm>
        </p:spPr>
        <p:txBody>
          <a:bodyPr/>
          <a:lstStyle>
            <a:lvl1pPr marL="0" indent="0">
              <a:buNone/>
              <a:defRPr sz="12400"/>
            </a:lvl1pPr>
            <a:lvl2pPr marL="1767489" indent="0">
              <a:buNone/>
              <a:defRPr sz="10800"/>
            </a:lvl2pPr>
            <a:lvl3pPr marL="3534979" indent="0">
              <a:buNone/>
              <a:defRPr sz="9300"/>
            </a:lvl3pPr>
            <a:lvl4pPr marL="5302468" indent="0">
              <a:buNone/>
              <a:defRPr sz="7700"/>
            </a:lvl4pPr>
            <a:lvl5pPr marL="7069958" indent="0">
              <a:buNone/>
              <a:defRPr sz="7700"/>
            </a:lvl5pPr>
            <a:lvl6pPr marL="8837447" indent="0">
              <a:buNone/>
              <a:defRPr sz="7700"/>
            </a:lvl6pPr>
            <a:lvl7pPr marL="10604937" indent="0">
              <a:buNone/>
              <a:defRPr sz="7700"/>
            </a:lvl7pPr>
            <a:lvl8pPr marL="12372426" indent="0">
              <a:buNone/>
              <a:defRPr sz="7700"/>
            </a:lvl8pPr>
            <a:lvl9pPr marL="14139916" indent="0">
              <a:buNone/>
              <a:defRPr sz="7700"/>
            </a:lvl9pPr>
          </a:lstStyle>
          <a:p>
            <a:endParaRPr lang="en-US"/>
          </a:p>
        </p:txBody>
      </p:sp>
      <p:sp>
        <p:nvSpPr>
          <p:cNvPr id="4" name="Text Placeholder 3"/>
          <p:cNvSpPr>
            <a:spLocks noGrp="1"/>
          </p:cNvSpPr>
          <p:nvPr>
            <p:ph type="body" sz="half" idx="2"/>
          </p:nvPr>
        </p:nvSpPr>
        <p:spPr>
          <a:xfrm>
            <a:off x="5292851" y="29587452"/>
            <a:ext cx="16202025" cy="4436800"/>
          </a:xfrm>
        </p:spPr>
        <p:txBody>
          <a:bodyPr/>
          <a:lstStyle>
            <a:lvl1pPr marL="0" indent="0">
              <a:buNone/>
              <a:defRPr sz="5400"/>
            </a:lvl1pPr>
            <a:lvl2pPr marL="1767489" indent="0">
              <a:buNone/>
              <a:defRPr sz="4600"/>
            </a:lvl2pPr>
            <a:lvl3pPr marL="3534979" indent="0">
              <a:buNone/>
              <a:defRPr sz="3900"/>
            </a:lvl3pPr>
            <a:lvl4pPr marL="5302468" indent="0">
              <a:buNone/>
              <a:defRPr sz="3500"/>
            </a:lvl4pPr>
            <a:lvl5pPr marL="7069958" indent="0">
              <a:buNone/>
              <a:defRPr sz="3500"/>
            </a:lvl5pPr>
            <a:lvl6pPr marL="8837447" indent="0">
              <a:buNone/>
              <a:defRPr sz="3500"/>
            </a:lvl6pPr>
            <a:lvl7pPr marL="10604937" indent="0">
              <a:buNone/>
              <a:defRPr sz="3500"/>
            </a:lvl7pPr>
            <a:lvl8pPr marL="12372426" indent="0">
              <a:buNone/>
              <a:defRPr sz="3500"/>
            </a:lvl8pPr>
            <a:lvl9pPr marL="14139916" indent="0">
              <a:buNone/>
              <a:defRPr sz="3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8F4865-49C8-45FE-803F-792899678814}" type="datetimeFigureOut">
              <a:rPr lang="en-US" smtClean="0"/>
              <a:t>17/07/2014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E38B3F-27DF-4CFD-AD0D-7181BCA3C07F}" type="slidenum">
              <a:rPr lang="en-US" smtClean="0"/>
              <a:t>‹#›</a:t>
            </a:fld>
            <a:endParaRPr lang="en-US"/>
          </a:p>
        </p:txBody>
      </p:sp>
    </p:spTree>
    <p:extLst>
      <p:ext uri="{BB962C8B-B14F-4D97-AF65-F5344CB8AC3E}">
        <p14:creationId xmlns:p14="http://schemas.microsoft.com/office/powerpoint/2010/main" val="852657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50169" y="1513940"/>
            <a:ext cx="24303038" cy="6300788"/>
          </a:xfrm>
          <a:prstGeom prst="rect">
            <a:avLst/>
          </a:prstGeom>
        </p:spPr>
        <p:txBody>
          <a:bodyPr vert="horz" lIns="353498" tIns="176749" rIns="353498" bIns="1767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350169" y="8821106"/>
            <a:ext cx="24303038" cy="24949371"/>
          </a:xfrm>
          <a:prstGeom prst="rect">
            <a:avLst/>
          </a:prstGeom>
        </p:spPr>
        <p:txBody>
          <a:bodyPr vert="horz" lIns="353498" tIns="176749" rIns="353498" bIns="1767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350168" y="35039384"/>
            <a:ext cx="6300788" cy="2012752"/>
          </a:xfrm>
          <a:prstGeom prst="rect">
            <a:avLst/>
          </a:prstGeom>
        </p:spPr>
        <p:txBody>
          <a:bodyPr vert="horz" lIns="353498" tIns="176749" rIns="353498" bIns="176749" rtlCol="0" anchor="ctr"/>
          <a:lstStyle>
            <a:lvl1pPr algn="l">
              <a:defRPr sz="4600">
                <a:solidFill>
                  <a:schemeClr val="tx1">
                    <a:tint val="75000"/>
                  </a:schemeClr>
                </a:solidFill>
              </a:defRPr>
            </a:lvl1pPr>
          </a:lstStyle>
          <a:p>
            <a:fld id="{768F4865-49C8-45FE-803F-792899678814}" type="datetimeFigureOut">
              <a:rPr lang="en-US" smtClean="0"/>
              <a:t>17/07/2014</a:t>
            </a:fld>
            <a:endParaRPr lang="en-US"/>
          </a:p>
        </p:txBody>
      </p:sp>
      <p:sp>
        <p:nvSpPr>
          <p:cNvPr id="5" name="Footer Placeholder 4"/>
          <p:cNvSpPr>
            <a:spLocks noGrp="1"/>
          </p:cNvSpPr>
          <p:nvPr>
            <p:ph type="ftr" sz="quarter" idx="3"/>
          </p:nvPr>
        </p:nvSpPr>
        <p:spPr>
          <a:xfrm>
            <a:off x="9226153" y="35039384"/>
            <a:ext cx="8551069" cy="2012752"/>
          </a:xfrm>
          <a:prstGeom prst="rect">
            <a:avLst/>
          </a:prstGeom>
        </p:spPr>
        <p:txBody>
          <a:bodyPr vert="horz" lIns="353498" tIns="176749" rIns="353498" bIns="176749" rtlCol="0" anchor="ctr"/>
          <a:lstStyle>
            <a:lvl1pPr algn="ctr">
              <a:defRPr sz="4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352419" y="35039384"/>
            <a:ext cx="6300788" cy="2012752"/>
          </a:xfrm>
          <a:prstGeom prst="rect">
            <a:avLst/>
          </a:prstGeom>
        </p:spPr>
        <p:txBody>
          <a:bodyPr vert="horz" lIns="353498" tIns="176749" rIns="353498" bIns="176749" rtlCol="0" anchor="ctr"/>
          <a:lstStyle>
            <a:lvl1pPr algn="r">
              <a:defRPr sz="4600">
                <a:solidFill>
                  <a:schemeClr val="tx1">
                    <a:tint val="75000"/>
                  </a:schemeClr>
                </a:solidFill>
              </a:defRPr>
            </a:lvl1pPr>
          </a:lstStyle>
          <a:p>
            <a:fld id="{0FE38B3F-27DF-4CFD-AD0D-7181BCA3C07F}" type="slidenum">
              <a:rPr lang="en-US" smtClean="0"/>
              <a:t>‹#›</a:t>
            </a:fld>
            <a:endParaRPr lang="en-US"/>
          </a:p>
        </p:txBody>
      </p:sp>
    </p:spTree>
    <p:extLst>
      <p:ext uri="{BB962C8B-B14F-4D97-AF65-F5344CB8AC3E}">
        <p14:creationId xmlns:p14="http://schemas.microsoft.com/office/powerpoint/2010/main" val="17477249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534979" rtl="0" eaLnBrk="1" latinLnBrk="0" hangingPunct="1">
        <a:spcBef>
          <a:spcPct val="0"/>
        </a:spcBef>
        <a:buNone/>
        <a:defRPr sz="17000" kern="1200">
          <a:solidFill>
            <a:schemeClr val="tx1"/>
          </a:solidFill>
          <a:latin typeface="+mj-lt"/>
          <a:ea typeface="+mj-ea"/>
          <a:cs typeface="+mj-cs"/>
        </a:defRPr>
      </a:lvl1pPr>
    </p:titleStyle>
    <p:bodyStyle>
      <a:lvl1pPr marL="1325617" indent="-1325617" algn="l" defTabSz="3534979" rtl="0" eaLnBrk="1" latinLnBrk="0" hangingPunct="1">
        <a:spcBef>
          <a:spcPct val="20000"/>
        </a:spcBef>
        <a:buFont typeface="Arial" panose="020B0604020202020204" pitchFamily="34" charset="0"/>
        <a:buChar char="•"/>
        <a:defRPr sz="12400" kern="1200">
          <a:solidFill>
            <a:schemeClr val="tx1"/>
          </a:solidFill>
          <a:latin typeface="+mn-lt"/>
          <a:ea typeface="+mn-ea"/>
          <a:cs typeface="+mn-cs"/>
        </a:defRPr>
      </a:lvl1pPr>
      <a:lvl2pPr marL="2872170" indent="-1104681" algn="l" defTabSz="3534979" rtl="0" eaLnBrk="1" latinLnBrk="0" hangingPunct="1">
        <a:spcBef>
          <a:spcPct val="20000"/>
        </a:spcBef>
        <a:buFont typeface="Arial" panose="020B0604020202020204" pitchFamily="34" charset="0"/>
        <a:buChar char="–"/>
        <a:defRPr sz="10800" kern="1200">
          <a:solidFill>
            <a:schemeClr val="tx1"/>
          </a:solidFill>
          <a:latin typeface="+mn-lt"/>
          <a:ea typeface="+mn-ea"/>
          <a:cs typeface="+mn-cs"/>
        </a:defRPr>
      </a:lvl2pPr>
      <a:lvl3pPr marL="4418724" indent="-883745" algn="l" defTabSz="3534979" rtl="0" eaLnBrk="1" latinLnBrk="0" hangingPunct="1">
        <a:spcBef>
          <a:spcPct val="20000"/>
        </a:spcBef>
        <a:buFont typeface="Arial" panose="020B0604020202020204" pitchFamily="34" charset="0"/>
        <a:buChar char="•"/>
        <a:defRPr sz="9300" kern="1200">
          <a:solidFill>
            <a:schemeClr val="tx1"/>
          </a:solidFill>
          <a:latin typeface="+mn-lt"/>
          <a:ea typeface="+mn-ea"/>
          <a:cs typeface="+mn-cs"/>
        </a:defRPr>
      </a:lvl3pPr>
      <a:lvl4pPr marL="6186213" indent="-883745" algn="l" defTabSz="3534979" rtl="0" eaLnBrk="1" latinLnBrk="0" hangingPunct="1">
        <a:spcBef>
          <a:spcPct val="20000"/>
        </a:spcBef>
        <a:buFont typeface="Arial" panose="020B0604020202020204" pitchFamily="34" charset="0"/>
        <a:buChar char="–"/>
        <a:defRPr sz="7700" kern="1200">
          <a:solidFill>
            <a:schemeClr val="tx1"/>
          </a:solidFill>
          <a:latin typeface="+mn-lt"/>
          <a:ea typeface="+mn-ea"/>
          <a:cs typeface="+mn-cs"/>
        </a:defRPr>
      </a:lvl4pPr>
      <a:lvl5pPr marL="7953703" indent="-883745" algn="l" defTabSz="3534979" rtl="0" eaLnBrk="1" latinLnBrk="0" hangingPunct="1">
        <a:spcBef>
          <a:spcPct val="20000"/>
        </a:spcBef>
        <a:buFont typeface="Arial" panose="020B0604020202020204" pitchFamily="34" charset="0"/>
        <a:buChar char="»"/>
        <a:defRPr sz="7700" kern="1200">
          <a:solidFill>
            <a:schemeClr val="tx1"/>
          </a:solidFill>
          <a:latin typeface="+mn-lt"/>
          <a:ea typeface="+mn-ea"/>
          <a:cs typeface="+mn-cs"/>
        </a:defRPr>
      </a:lvl5pPr>
      <a:lvl6pPr marL="9721192" indent="-883745" algn="l" defTabSz="3534979" rtl="0" eaLnBrk="1" latinLnBrk="0" hangingPunct="1">
        <a:spcBef>
          <a:spcPct val="20000"/>
        </a:spcBef>
        <a:buFont typeface="Arial" panose="020B0604020202020204" pitchFamily="34" charset="0"/>
        <a:buChar char="•"/>
        <a:defRPr sz="7700" kern="1200">
          <a:solidFill>
            <a:schemeClr val="tx1"/>
          </a:solidFill>
          <a:latin typeface="+mn-lt"/>
          <a:ea typeface="+mn-ea"/>
          <a:cs typeface="+mn-cs"/>
        </a:defRPr>
      </a:lvl6pPr>
      <a:lvl7pPr marL="11488682" indent="-883745" algn="l" defTabSz="3534979" rtl="0" eaLnBrk="1" latinLnBrk="0" hangingPunct="1">
        <a:spcBef>
          <a:spcPct val="20000"/>
        </a:spcBef>
        <a:buFont typeface="Arial" panose="020B0604020202020204" pitchFamily="34" charset="0"/>
        <a:buChar char="•"/>
        <a:defRPr sz="7700" kern="1200">
          <a:solidFill>
            <a:schemeClr val="tx1"/>
          </a:solidFill>
          <a:latin typeface="+mn-lt"/>
          <a:ea typeface="+mn-ea"/>
          <a:cs typeface="+mn-cs"/>
        </a:defRPr>
      </a:lvl7pPr>
      <a:lvl8pPr marL="13256171" indent="-883745" algn="l" defTabSz="3534979" rtl="0" eaLnBrk="1" latinLnBrk="0" hangingPunct="1">
        <a:spcBef>
          <a:spcPct val="20000"/>
        </a:spcBef>
        <a:buFont typeface="Arial" panose="020B0604020202020204" pitchFamily="34" charset="0"/>
        <a:buChar char="•"/>
        <a:defRPr sz="7700" kern="1200">
          <a:solidFill>
            <a:schemeClr val="tx1"/>
          </a:solidFill>
          <a:latin typeface="+mn-lt"/>
          <a:ea typeface="+mn-ea"/>
          <a:cs typeface="+mn-cs"/>
        </a:defRPr>
      </a:lvl8pPr>
      <a:lvl9pPr marL="15023661" indent="-883745" algn="l" defTabSz="3534979" rtl="0" eaLnBrk="1" latinLnBrk="0" hangingPunct="1">
        <a:spcBef>
          <a:spcPct val="20000"/>
        </a:spcBef>
        <a:buFont typeface="Arial" panose="020B0604020202020204" pitchFamily="34" charset="0"/>
        <a:buChar char="•"/>
        <a:defRPr sz="7700" kern="1200">
          <a:solidFill>
            <a:schemeClr val="tx1"/>
          </a:solidFill>
          <a:latin typeface="+mn-lt"/>
          <a:ea typeface="+mn-ea"/>
          <a:cs typeface="+mn-cs"/>
        </a:defRPr>
      </a:lvl9pPr>
    </p:bodyStyle>
    <p:otherStyle>
      <a:defPPr>
        <a:defRPr lang="en-US"/>
      </a:defPPr>
      <a:lvl1pPr marL="0" algn="l" defTabSz="3534979" rtl="0" eaLnBrk="1" latinLnBrk="0" hangingPunct="1">
        <a:defRPr sz="7000" kern="1200">
          <a:solidFill>
            <a:schemeClr val="tx1"/>
          </a:solidFill>
          <a:latin typeface="+mn-lt"/>
          <a:ea typeface="+mn-ea"/>
          <a:cs typeface="+mn-cs"/>
        </a:defRPr>
      </a:lvl1pPr>
      <a:lvl2pPr marL="1767489" algn="l" defTabSz="3534979" rtl="0" eaLnBrk="1" latinLnBrk="0" hangingPunct="1">
        <a:defRPr sz="7000" kern="1200">
          <a:solidFill>
            <a:schemeClr val="tx1"/>
          </a:solidFill>
          <a:latin typeface="+mn-lt"/>
          <a:ea typeface="+mn-ea"/>
          <a:cs typeface="+mn-cs"/>
        </a:defRPr>
      </a:lvl2pPr>
      <a:lvl3pPr marL="3534979" algn="l" defTabSz="3534979" rtl="0" eaLnBrk="1" latinLnBrk="0" hangingPunct="1">
        <a:defRPr sz="7000" kern="1200">
          <a:solidFill>
            <a:schemeClr val="tx1"/>
          </a:solidFill>
          <a:latin typeface="+mn-lt"/>
          <a:ea typeface="+mn-ea"/>
          <a:cs typeface="+mn-cs"/>
        </a:defRPr>
      </a:lvl3pPr>
      <a:lvl4pPr marL="5302468" algn="l" defTabSz="3534979" rtl="0" eaLnBrk="1" latinLnBrk="0" hangingPunct="1">
        <a:defRPr sz="7000" kern="1200">
          <a:solidFill>
            <a:schemeClr val="tx1"/>
          </a:solidFill>
          <a:latin typeface="+mn-lt"/>
          <a:ea typeface="+mn-ea"/>
          <a:cs typeface="+mn-cs"/>
        </a:defRPr>
      </a:lvl4pPr>
      <a:lvl5pPr marL="7069958" algn="l" defTabSz="3534979" rtl="0" eaLnBrk="1" latinLnBrk="0" hangingPunct="1">
        <a:defRPr sz="7000" kern="1200">
          <a:solidFill>
            <a:schemeClr val="tx1"/>
          </a:solidFill>
          <a:latin typeface="+mn-lt"/>
          <a:ea typeface="+mn-ea"/>
          <a:cs typeface="+mn-cs"/>
        </a:defRPr>
      </a:lvl5pPr>
      <a:lvl6pPr marL="8837447" algn="l" defTabSz="3534979" rtl="0" eaLnBrk="1" latinLnBrk="0" hangingPunct="1">
        <a:defRPr sz="7000" kern="1200">
          <a:solidFill>
            <a:schemeClr val="tx1"/>
          </a:solidFill>
          <a:latin typeface="+mn-lt"/>
          <a:ea typeface="+mn-ea"/>
          <a:cs typeface="+mn-cs"/>
        </a:defRPr>
      </a:lvl6pPr>
      <a:lvl7pPr marL="10604937" algn="l" defTabSz="3534979" rtl="0" eaLnBrk="1" latinLnBrk="0" hangingPunct="1">
        <a:defRPr sz="7000" kern="1200">
          <a:solidFill>
            <a:schemeClr val="tx1"/>
          </a:solidFill>
          <a:latin typeface="+mn-lt"/>
          <a:ea typeface="+mn-ea"/>
          <a:cs typeface="+mn-cs"/>
        </a:defRPr>
      </a:lvl7pPr>
      <a:lvl8pPr marL="12372426" algn="l" defTabSz="3534979" rtl="0" eaLnBrk="1" latinLnBrk="0" hangingPunct="1">
        <a:defRPr sz="7000" kern="1200">
          <a:solidFill>
            <a:schemeClr val="tx1"/>
          </a:solidFill>
          <a:latin typeface="+mn-lt"/>
          <a:ea typeface="+mn-ea"/>
          <a:cs typeface="+mn-cs"/>
        </a:defRPr>
      </a:lvl8pPr>
      <a:lvl9pPr marL="14139916" algn="l" defTabSz="3534979" rtl="0" eaLnBrk="1" latinLnBrk="0" hangingPunct="1">
        <a:defRPr sz="7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mailto:biol-sunlibb@york.ac.uk" TargetMode="External"/><Relationship Id="rId11" Type="http://schemas.openxmlformats.org/officeDocument/2006/relationships/image" Target="../media/image9.jpg"/><Relationship Id="rId5" Type="http://schemas.openxmlformats.org/officeDocument/2006/relationships/image" Target="../media/image4.png"/><Relationship Id="rId10" Type="http://schemas.openxmlformats.org/officeDocument/2006/relationships/image" Target="../media/image8.jpeg"/><Relationship Id="rId4" Type="http://schemas.openxmlformats.org/officeDocument/2006/relationships/image" Target="../media/image3.png"/><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ounded Rectangle 49"/>
          <p:cNvSpPr/>
          <p:nvPr/>
        </p:nvSpPr>
        <p:spPr>
          <a:xfrm>
            <a:off x="10261328" y="15157946"/>
            <a:ext cx="15795686" cy="655272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ounded Rectangle 28"/>
          <p:cNvSpPr/>
          <p:nvPr/>
        </p:nvSpPr>
        <p:spPr>
          <a:xfrm>
            <a:off x="756271" y="765073"/>
            <a:ext cx="25300743" cy="438376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261327" y="1154897"/>
            <a:ext cx="6245864" cy="2203610"/>
          </a:xfrm>
          <a:prstGeom prst="rect">
            <a:avLst/>
          </a:prstGeom>
          <a:noFill/>
        </p:spPr>
        <p:txBody>
          <a:bodyPr wrap="none" lIns="353498" tIns="176749" rIns="353498" bIns="176749" rtlCol="0">
            <a:spAutoFit/>
          </a:bodyPr>
          <a:lstStyle/>
          <a:p>
            <a:pPr algn="ctr"/>
            <a:r>
              <a:rPr lang="en-GB" sz="12000" b="1" dirty="0"/>
              <a:t>SUNLIBB</a:t>
            </a:r>
            <a:endParaRPr lang="en-US" sz="12000" b="1"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2375" y="1246854"/>
            <a:ext cx="3094723" cy="1813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582154" y="3132610"/>
            <a:ext cx="22224789" cy="1541890"/>
          </a:xfrm>
          <a:prstGeom prst="rect">
            <a:avLst/>
          </a:prstGeom>
          <a:noFill/>
        </p:spPr>
        <p:txBody>
          <a:bodyPr wrap="none" lIns="353498" tIns="176749" rIns="353498" bIns="176749" rtlCol="0">
            <a:spAutoFit/>
          </a:bodyPr>
          <a:lstStyle/>
          <a:p>
            <a:r>
              <a:rPr lang="en-GB" sz="7700" b="1" dirty="0"/>
              <a:t>Sustainable Liquid Biofuels from Biomass </a:t>
            </a:r>
            <a:r>
              <a:rPr lang="en-GB" sz="7700" b="1" dirty="0" err="1"/>
              <a:t>Biorefining</a:t>
            </a:r>
            <a:endParaRPr lang="en-US" sz="7700" b="1" dirty="0"/>
          </a:p>
        </p:txBody>
      </p:sp>
      <p:pic>
        <p:nvPicPr>
          <p:cNvPr id="8" name="Picture 7"/>
          <p:cNvPicPr>
            <a:picLocks noChangeAspect="1" noChangeArrowheads="1"/>
          </p:cNvPicPr>
          <p:nvPr/>
        </p:nvPicPr>
        <p:blipFill>
          <a:blip r:embed="rId3" cstate="print"/>
          <a:srcRect/>
          <a:stretch>
            <a:fillRect/>
          </a:stretch>
        </p:blipFill>
        <p:spPr bwMode="auto">
          <a:xfrm>
            <a:off x="22364822" y="1260402"/>
            <a:ext cx="2730153" cy="1743799"/>
          </a:xfrm>
          <a:prstGeom prst="rect">
            <a:avLst/>
          </a:prstGeom>
          <a:noFill/>
          <a:ln w="9525">
            <a:noFill/>
            <a:miter lim="800000"/>
            <a:headEnd/>
            <a:tailEnd/>
          </a:ln>
        </p:spPr>
      </p:pic>
      <p:grpSp>
        <p:nvGrpSpPr>
          <p:cNvPr id="41" name="Group 40"/>
          <p:cNvGrpSpPr/>
          <p:nvPr/>
        </p:nvGrpSpPr>
        <p:grpSpPr>
          <a:xfrm>
            <a:off x="756271" y="5580882"/>
            <a:ext cx="25300743" cy="3088286"/>
            <a:chOff x="756271" y="6012930"/>
            <a:chExt cx="25300743" cy="3088286"/>
          </a:xfrm>
        </p:grpSpPr>
        <p:sp>
          <p:nvSpPr>
            <p:cNvPr id="28" name="Rounded Rectangle 27"/>
            <p:cNvSpPr/>
            <p:nvPr/>
          </p:nvSpPr>
          <p:spPr>
            <a:xfrm>
              <a:off x="756271" y="6084938"/>
              <a:ext cx="25300743" cy="3016278"/>
            </a:xfrm>
            <a:prstGeom prst="roundRect">
              <a:avLst/>
            </a:prstGeom>
            <a:solidFill>
              <a:srgbClr val="58DE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116311" y="6012930"/>
              <a:ext cx="24634341" cy="2665274"/>
            </a:xfrm>
            <a:prstGeom prst="rect">
              <a:avLst/>
            </a:prstGeom>
            <a:noFill/>
          </p:spPr>
          <p:txBody>
            <a:bodyPr wrap="square" lIns="353498" tIns="176749" rIns="353498" bIns="176749" rtlCol="0">
              <a:spAutoFit/>
            </a:bodyPr>
            <a:lstStyle/>
            <a:p>
              <a:pPr algn="just"/>
              <a:r>
                <a:rPr lang="en-US" sz="5400" b="1" dirty="0">
                  <a:latin typeface="+mj-lt"/>
                </a:rPr>
                <a:t>What is </a:t>
              </a:r>
              <a:r>
                <a:rPr lang="en-US" sz="5400" b="1" dirty="0" smtClean="0">
                  <a:latin typeface="+mj-lt"/>
                </a:rPr>
                <a:t>SUNLIBB?</a:t>
              </a:r>
            </a:p>
            <a:p>
              <a:pPr algn="just"/>
              <a:r>
                <a:rPr lang="en-US" sz="2400" dirty="0" smtClean="0"/>
                <a:t>SUNLIBB is an EU-funded consortium project, working to overcome technical barriers to second-generation bioethanol production. SUNLIBB brings together key researchers and industrial innovators working in areas such as feedstock improvement, pre-treatment and </a:t>
              </a:r>
              <a:r>
                <a:rPr lang="en-US" sz="2400" dirty="0" err="1" smtClean="0"/>
                <a:t>saccharification</a:t>
              </a:r>
              <a:r>
                <a:rPr lang="en-US" sz="2400" dirty="0" smtClean="0"/>
                <a:t>, generation of added-value products (especially from lignin) and fermentation. The work is focused on 3 closely-related grasses; maize, </a:t>
              </a:r>
              <a:r>
                <a:rPr lang="en-US" sz="2400" dirty="0" err="1" smtClean="0"/>
                <a:t>miscanthus</a:t>
              </a:r>
              <a:r>
                <a:rPr lang="en-US" sz="2400" dirty="0" smtClean="0"/>
                <a:t> and sugarcane, which are major bioenergy crops in Europe and Brazil. The project collaborates closely with a sister consortium in Brazil (</a:t>
              </a:r>
              <a:r>
                <a:rPr lang="en-US" sz="2400" dirty="0" err="1" smtClean="0"/>
                <a:t>CeProBIO</a:t>
              </a:r>
              <a:r>
                <a:rPr lang="en-US" sz="2400" dirty="0" smtClean="0"/>
                <a:t>). This cooperation provides an opportunity for some of the best researchers in our respective regions to work together on a globally important issue.</a:t>
              </a:r>
              <a:endParaRPr lang="en-US" sz="2400" dirty="0"/>
            </a:p>
          </p:txBody>
        </p:sp>
      </p:grpSp>
      <p:grpSp>
        <p:nvGrpSpPr>
          <p:cNvPr id="43" name="Group 42"/>
          <p:cNvGrpSpPr/>
          <p:nvPr/>
        </p:nvGrpSpPr>
        <p:grpSpPr>
          <a:xfrm>
            <a:off x="756271" y="9109274"/>
            <a:ext cx="25300743" cy="5796652"/>
            <a:chOff x="756271" y="9181282"/>
            <a:chExt cx="25300743" cy="5796652"/>
          </a:xfrm>
        </p:grpSpPr>
        <p:sp>
          <p:nvSpPr>
            <p:cNvPr id="31" name="Rounded Rectangle 30"/>
            <p:cNvSpPr/>
            <p:nvPr/>
          </p:nvSpPr>
          <p:spPr>
            <a:xfrm>
              <a:off x="756271" y="9181282"/>
              <a:ext cx="25300743" cy="5652636"/>
            </a:xfrm>
            <a:prstGeom prst="roundRect">
              <a:avLst/>
            </a:prstGeom>
            <a:solidFill>
              <a:srgbClr val="58DE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404343" y="9253290"/>
              <a:ext cx="24505323" cy="5724644"/>
            </a:xfrm>
            <a:prstGeom prst="rect">
              <a:avLst/>
            </a:prstGeom>
            <a:noFill/>
          </p:spPr>
          <p:txBody>
            <a:bodyPr wrap="square" rtlCol="0">
              <a:spAutoFit/>
            </a:bodyPr>
            <a:lstStyle/>
            <a:p>
              <a:r>
                <a:rPr lang="en-US" sz="5400" b="1" dirty="0">
                  <a:latin typeface="+mj-lt"/>
                </a:rPr>
                <a:t>Background</a:t>
              </a:r>
            </a:p>
            <a:p>
              <a:pPr algn="just"/>
              <a:r>
                <a:rPr lang="en-US" sz="2400" dirty="0"/>
                <a:t>Humanity faces a dilemma: how to escape our dependence on fossil fuels and reduce greenhouse gas (GHG) emissions, without further exacerbating the environmental impacts of agriculture. This issue faces all of us, because GHG emissions that are produced locally have global impacts. Also, we operate in a global economy, where commodities such as biofuels are traded on the world stage. </a:t>
              </a:r>
            </a:p>
            <a:p>
              <a:pPr algn="just"/>
              <a:r>
                <a:rPr lang="en-US" sz="2400" dirty="0"/>
                <a:t>First-generation or conventional biofuels are made from sugar, starch or vegetable oil and have attracted criticism because their production is energy intensive and may increase food prices. In comparison, second-generation biofuels can be made from agricultural residues or waste, which otherwise may be costly to dispose of. Second-generation biofuels clearly have the potential to deliver considerable benefits, by increasing the environmental sustainability of bioenergy production.</a:t>
              </a:r>
            </a:p>
            <a:p>
              <a:pPr algn="just"/>
              <a:r>
                <a:rPr lang="en-US" sz="2400" dirty="0" err="1"/>
                <a:t>Lignocellulosic</a:t>
              </a:r>
              <a:r>
                <a:rPr lang="en-US" sz="2400" dirty="0"/>
                <a:t> residues from temperate EU crops such as maize, tropical Brazilian crops such as sugarcane and dedicated biomass crops such as </a:t>
              </a:r>
              <a:r>
                <a:rPr lang="en-US" sz="2400" dirty="0" err="1"/>
                <a:t>miscanthus</a:t>
              </a:r>
              <a:r>
                <a:rPr lang="en-US" sz="2400" dirty="0"/>
                <a:t> are all potential </a:t>
              </a:r>
              <a:r>
                <a:rPr lang="en-US" sz="2400" dirty="0" err="1"/>
                <a:t>feedstocks</a:t>
              </a:r>
              <a:r>
                <a:rPr lang="en-US" sz="2400" dirty="0"/>
                <a:t> for second-generation bioethanol production. However, it is hard to extract useful sugars from this woody or fibrous biomass, because of the presence of complex carbohydrates such as lignin, hemicellulose and cellulose, which lock the useful sugars in. The sugars have to be released using enzymes or pre-treatments before they can be fermented to make bioethanol. As a result, several technical challenges need to be overcome before second-generation biofuels could be produced in an economically competitive manner. </a:t>
              </a:r>
            </a:p>
            <a:p>
              <a:pPr algn="just"/>
              <a:r>
                <a:rPr lang="en-US" sz="2400" dirty="0"/>
                <a:t>The aim of the SUNLIBB-</a:t>
              </a:r>
              <a:r>
                <a:rPr lang="en-US" sz="2400" dirty="0" err="1"/>
                <a:t>CeProBIO</a:t>
              </a:r>
              <a:r>
                <a:rPr lang="en-US" sz="2400" dirty="0"/>
                <a:t> project is to combine European and Brazilian research strengths to open the way for cost-competitive </a:t>
              </a:r>
              <a:r>
                <a:rPr lang="en-US" sz="2400" dirty="0" err="1"/>
                <a:t>lignocellulosic</a:t>
              </a:r>
              <a:r>
                <a:rPr lang="en-US" sz="2400" dirty="0"/>
                <a:t> bioethanol production, whilst ensuring that this also brings about the anticipated environmental benefits. The project integrates Brazilian expertise in sugarcane breeding and bioethanol process engineering with EU expertise in genomics, plant science and green chemistry.</a:t>
              </a:r>
            </a:p>
            <a:p>
              <a:endParaRPr lang="en-US" sz="2400" dirty="0"/>
            </a:p>
          </p:txBody>
        </p:sp>
      </p:grpSp>
      <p:sp>
        <p:nvSpPr>
          <p:cNvPr id="33" name="Rounded Rectangle 32"/>
          <p:cNvSpPr/>
          <p:nvPr/>
        </p:nvSpPr>
        <p:spPr>
          <a:xfrm>
            <a:off x="756271" y="22021933"/>
            <a:ext cx="25300743" cy="7825645"/>
          </a:xfrm>
          <a:prstGeom prst="roundRect">
            <a:avLst/>
          </a:prstGeom>
          <a:solidFill>
            <a:srgbClr val="58DE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548359" y="22071864"/>
            <a:ext cx="24364639" cy="7201972"/>
          </a:xfrm>
          <a:prstGeom prst="rect">
            <a:avLst/>
          </a:prstGeom>
          <a:noFill/>
        </p:spPr>
        <p:txBody>
          <a:bodyPr wrap="square" rtlCol="0">
            <a:spAutoFit/>
          </a:bodyPr>
          <a:lstStyle/>
          <a:p>
            <a:pPr algn="just"/>
            <a:r>
              <a:rPr lang="en-GB" sz="5400" b="1" dirty="0" smtClean="0">
                <a:latin typeface="+mj-lt"/>
              </a:rPr>
              <a:t>Objectives</a:t>
            </a:r>
            <a:endParaRPr lang="en-US" sz="5400" b="1" dirty="0" smtClean="0">
              <a:latin typeface="+mj-lt"/>
            </a:endParaRPr>
          </a:p>
          <a:p>
            <a:pPr algn="just"/>
            <a:r>
              <a:rPr lang="en-US" sz="2400" dirty="0" smtClean="0"/>
              <a:t>The </a:t>
            </a:r>
            <a:r>
              <a:rPr lang="en-US" sz="2400" dirty="0"/>
              <a:t>SUNLIBB </a:t>
            </a:r>
            <a:r>
              <a:rPr lang="en-US" sz="2400" dirty="0" err="1"/>
              <a:t>programme</a:t>
            </a:r>
            <a:r>
              <a:rPr lang="en-US" sz="2400" dirty="0"/>
              <a:t> of work aims to:</a:t>
            </a:r>
          </a:p>
          <a:p>
            <a:pPr marL="342900" lvl="0" indent="-342900" algn="just">
              <a:buFont typeface="Arial" panose="020B0604020202020204" pitchFamily="34" charset="0"/>
              <a:buChar char="•"/>
            </a:pPr>
            <a:r>
              <a:rPr lang="en-US" sz="2400" b="1" dirty="0"/>
              <a:t>Improve the feedstock quality of lignocellulose in biofuels crops in order to allow truly cost-effective ethanol production. </a:t>
            </a:r>
            <a:r>
              <a:rPr lang="en-US" sz="2400" dirty="0"/>
              <a:t>This will be achieved using modern crop breeding approaches and cutting-edge plant cell wall research, to introduce improved digestibility traits to elite varieties, thus reducing the high costs associated with biomass conversion.  To do this, we are incorporating dedicated gene identification programs that will discover genes for better quality polysaccharide content, improved digestibility and lignin that is easier to break down.</a:t>
            </a:r>
          </a:p>
          <a:p>
            <a:pPr marL="342900" lvl="0" indent="-342900" algn="just">
              <a:buFont typeface="Arial" panose="020B0604020202020204" pitchFamily="34" charset="0"/>
              <a:buChar char="•"/>
            </a:pPr>
            <a:r>
              <a:rPr lang="en-US" sz="2400" b="1" dirty="0"/>
              <a:t>Add value to the overall process of conversion in biomass </a:t>
            </a:r>
            <a:r>
              <a:rPr lang="en-US" sz="2400" b="1" dirty="0" err="1"/>
              <a:t>biorefining</a:t>
            </a:r>
            <a:r>
              <a:rPr lang="en-US" sz="2400" b="1" dirty="0"/>
              <a:t>, by upgrading residues and by-products and producing other value streams from the feedstock, in addition to bioethanol.</a:t>
            </a:r>
            <a:r>
              <a:rPr lang="en-US" sz="2400" dirty="0"/>
              <a:t> We are developing technologies for the extraction of valuable materials such as waxes and oligosaccharides, as well as carrying out novel underpinning science to allow valuable materials to be generated from the breakdown products of lignin. These processes have been developed at laboratory scale and are being tested in pilot processing plants.</a:t>
            </a:r>
          </a:p>
          <a:p>
            <a:pPr marL="342900" lvl="0" indent="-342900" algn="just">
              <a:buFont typeface="Arial" panose="020B0604020202020204" pitchFamily="34" charset="0"/>
              <a:buChar char="•"/>
            </a:pPr>
            <a:r>
              <a:rPr lang="en-US" sz="2400" b="1" dirty="0"/>
              <a:t>Improve the conversion process by which we produce sugars for fermentation. </a:t>
            </a:r>
            <a:r>
              <a:rPr lang="en-US" sz="2400" dirty="0"/>
              <a:t>We aim to do this using our improved feedstock with unique combinations of pre-treatments and new enzymes that are being produced in Europe and Brazil for the biochemical conversion of </a:t>
            </a:r>
            <a:r>
              <a:rPr lang="en-US" sz="2400" dirty="0" err="1"/>
              <a:t>lignocellulosic</a:t>
            </a:r>
            <a:r>
              <a:rPr lang="en-US" sz="2400" dirty="0"/>
              <a:t> material.</a:t>
            </a:r>
          </a:p>
          <a:p>
            <a:pPr marL="342900" lvl="0" indent="-342900" algn="just">
              <a:buFont typeface="Arial" panose="020B0604020202020204" pitchFamily="34" charset="0"/>
              <a:buChar char="•"/>
            </a:pPr>
            <a:r>
              <a:rPr lang="en-US" sz="2400" b="1" dirty="0"/>
              <a:t>Develop integrated processes that capture maximum value from </a:t>
            </a:r>
            <a:r>
              <a:rPr lang="en-US" sz="2400" b="1" dirty="0" err="1"/>
              <a:t>lignocellulosic</a:t>
            </a:r>
            <a:r>
              <a:rPr lang="en-US" sz="2400" b="1" dirty="0"/>
              <a:t> biomass, by integrating a range of product streams in addition to bioethanol. </a:t>
            </a:r>
            <a:r>
              <a:rPr lang="en-US" sz="2400" dirty="0"/>
              <a:t>We are bringing improved feedstock, added value product extractions and improved </a:t>
            </a:r>
            <a:r>
              <a:rPr lang="en-US" sz="2400" dirty="0" err="1"/>
              <a:t>saccharification</a:t>
            </a:r>
            <a:r>
              <a:rPr lang="en-US" sz="2400" dirty="0"/>
              <a:t> and fermentation combinations together in pilot </a:t>
            </a:r>
            <a:r>
              <a:rPr lang="en-US" sz="2400" dirty="0" err="1"/>
              <a:t>biorefineries</a:t>
            </a:r>
            <a:r>
              <a:rPr lang="en-US" sz="2400" dirty="0"/>
              <a:t> in Europe and Brazil. This includes in-</a:t>
            </a:r>
            <a:r>
              <a:rPr lang="en-US" sz="2400" dirty="0" err="1"/>
              <a:t>silico</a:t>
            </a:r>
            <a:r>
              <a:rPr lang="en-US" sz="2400" dirty="0"/>
              <a:t> </a:t>
            </a:r>
            <a:r>
              <a:rPr lang="en-US" sz="2400" dirty="0" err="1"/>
              <a:t>optimisation</a:t>
            </a:r>
            <a:r>
              <a:rPr lang="en-US" sz="2400" dirty="0"/>
              <a:t> of energy balances, design of the plant, cost evaluation, exploration of efficient co-generation and reduced energy use for steam and cooling operations, as well as development of new thermo-chemical pre-treatments.</a:t>
            </a:r>
          </a:p>
          <a:p>
            <a:pPr marL="342900" indent="-342900" algn="just">
              <a:buFont typeface="Arial" panose="020B0604020202020204" pitchFamily="34" charset="0"/>
              <a:buChar char="•"/>
            </a:pPr>
            <a:r>
              <a:rPr lang="en-US" sz="2400" b="1" dirty="0"/>
              <a:t>Ensure that the new processes developed fulfil sustainability requirements by reducing GHG emissions, cutting other forms of air pollution, having minimal impacts on local environments and biodiversity, building sustainable rural industries and not impacting on food production or prices. </a:t>
            </a:r>
            <a:r>
              <a:rPr lang="en-US" sz="2400" dirty="0"/>
              <a:t>We are developing and applying quantitative Life Cycle Assessment (LCA) models and qualitative approaches for other sustainability criteria suited to </a:t>
            </a:r>
            <a:r>
              <a:rPr lang="en-US" sz="2400" dirty="0" err="1"/>
              <a:t>biorefineries</a:t>
            </a:r>
            <a:r>
              <a:rPr lang="en-US" sz="2400" dirty="0"/>
              <a:t>. We are assessing the full spectrum of relevant impacts, using data generated by SUNLIBB and data available </a:t>
            </a:r>
            <a:r>
              <a:rPr lang="en-US" sz="2400" dirty="0" smtClean="0"/>
              <a:t>from ongoing work in </a:t>
            </a:r>
            <a:r>
              <a:rPr lang="en-US" sz="2400" dirty="0"/>
              <a:t>p</a:t>
            </a:r>
            <a:r>
              <a:rPr lang="en-US" sz="2400" dirty="0" smtClean="0"/>
              <a:t>artner </a:t>
            </a:r>
            <a:r>
              <a:rPr lang="en-US" sz="2400" dirty="0" err="1" smtClean="0"/>
              <a:t>organisations</a:t>
            </a:r>
            <a:r>
              <a:rPr lang="en-US" sz="2400" dirty="0" smtClean="0"/>
              <a:t> and public sources.</a:t>
            </a:r>
            <a:endParaRPr lang="en-US" dirty="0"/>
          </a:p>
        </p:txBody>
      </p:sp>
      <p:grpSp>
        <p:nvGrpSpPr>
          <p:cNvPr id="37" name="Group 36"/>
          <p:cNvGrpSpPr/>
          <p:nvPr/>
        </p:nvGrpSpPr>
        <p:grpSpPr>
          <a:xfrm>
            <a:off x="900287" y="30115850"/>
            <a:ext cx="13473035" cy="7292568"/>
            <a:chOff x="3924623" y="27327298"/>
            <a:chExt cx="13473035" cy="7292568"/>
          </a:xfrm>
        </p:grpSpPr>
        <p:sp>
          <p:nvSpPr>
            <p:cNvPr id="36" name="Rounded Rectangle 35"/>
            <p:cNvSpPr/>
            <p:nvPr/>
          </p:nvSpPr>
          <p:spPr>
            <a:xfrm>
              <a:off x="3924623" y="27327298"/>
              <a:ext cx="13177464" cy="729256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4862396" y="27451554"/>
              <a:ext cx="12535262" cy="7017306"/>
              <a:chOff x="4862396" y="27451554"/>
              <a:chExt cx="12535262" cy="7017306"/>
            </a:xfrm>
          </p:grpSpPr>
          <p:sp>
            <p:nvSpPr>
              <p:cNvPr id="13" name="TextBox 12"/>
              <p:cNvSpPr txBox="1"/>
              <p:nvPr/>
            </p:nvSpPr>
            <p:spPr>
              <a:xfrm>
                <a:off x="4913974" y="28374884"/>
                <a:ext cx="6715166" cy="6093976"/>
              </a:xfrm>
              <a:prstGeom prst="rect">
                <a:avLst/>
              </a:prstGeom>
              <a:noFill/>
            </p:spPr>
            <p:txBody>
              <a:bodyPr wrap="square" numCol="1" rtlCol="0">
                <a:spAutoFit/>
              </a:bodyPr>
              <a:lstStyle/>
              <a:p>
                <a:pPr algn="just"/>
                <a:r>
                  <a:rPr lang="en-GB" sz="5400" b="1" dirty="0" smtClean="0">
                    <a:latin typeface="+mj-lt"/>
                  </a:rPr>
                  <a:t>SUNLIBB</a:t>
                </a:r>
              </a:p>
              <a:p>
                <a:pPr marL="342900" indent="-342900" algn="just">
                  <a:buFont typeface="Arial" panose="020B0604020202020204" pitchFamily="34" charset="0"/>
                  <a:buChar char="•"/>
                </a:pPr>
                <a:r>
                  <a:rPr lang="en-GB" sz="2400" dirty="0"/>
                  <a:t>University of York, CNAP, UK.</a:t>
                </a:r>
              </a:p>
              <a:p>
                <a:pPr marL="342900" indent="-342900" algn="just">
                  <a:buFont typeface="Arial" panose="020B0604020202020204" pitchFamily="34" charset="0"/>
                  <a:buChar char="•"/>
                </a:pPr>
                <a:r>
                  <a:rPr lang="en-GB" sz="2400" dirty="0"/>
                  <a:t>University of York, Green Chemistry, UK.</a:t>
                </a:r>
              </a:p>
              <a:p>
                <a:pPr marL="342900" indent="-342900" algn="just">
                  <a:buFont typeface="Arial" panose="020B0604020202020204" pitchFamily="34" charset="0"/>
                  <a:buChar char="•"/>
                </a:pPr>
                <a:r>
                  <a:rPr lang="en-GB" sz="2400" dirty="0" err="1"/>
                  <a:t>Borregaard</a:t>
                </a:r>
                <a:r>
                  <a:rPr lang="en-GB" sz="2400" dirty="0"/>
                  <a:t>, Norway.</a:t>
                </a:r>
              </a:p>
              <a:p>
                <a:pPr marL="342900" indent="-342900" algn="just">
                  <a:buFont typeface="Arial" panose="020B0604020202020204" pitchFamily="34" charset="0"/>
                  <a:buChar char="•"/>
                </a:pPr>
                <a:r>
                  <a:rPr lang="en-GB" sz="2400" dirty="0" err="1"/>
                  <a:t>Biogemma</a:t>
                </a:r>
                <a:r>
                  <a:rPr lang="en-GB" sz="2400" dirty="0"/>
                  <a:t>, France.</a:t>
                </a:r>
              </a:p>
              <a:p>
                <a:pPr marL="342900" indent="-342900" algn="just">
                  <a:buFont typeface="Arial" panose="020B0604020202020204" pitchFamily="34" charset="0"/>
                  <a:buChar char="•"/>
                </a:pPr>
                <a:r>
                  <a:rPr lang="en-GB" sz="2400" dirty="0" err="1"/>
                  <a:t>Ecover</a:t>
                </a:r>
                <a:r>
                  <a:rPr lang="en-GB" sz="2400" dirty="0"/>
                  <a:t>, Belgium.</a:t>
                </a:r>
              </a:p>
              <a:p>
                <a:pPr marL="342900" indent="-342900" algn="just">
                  <a:buFont typeface="Arial" panose="020B0604020202020204" pitchFamily="34" charset="0"/>
                  <a:buChar char="•"/>
                </a:pPr>
                <a:r>
                  <a:rPr lang="en-GB" sz="2400" dirty="0"/>
                  <a:t>INRA, France.</a:t>
                </a:r>
              </a:p>
              <a:p>
                <a:pPr marL="342900" indent="-342900" algn="just">
                  <a:buFont typeface="Arial" panose="020B0604020202020204" pitchFamily="34" charset="0"/>
                  <a:buChar char="•"/>
                </a:pPr>
                <a:r>
                  <a:rPr lang="en-GB" sz="2400" dirty="0"/>
                  <a:t>North Energy Associates Ltd, UK.</a:t>
                </a:r>
              </a:p>
              <a:p>
                <a:pPr marL="342900" indent="-342900" algn="just">
                  <a:buFont typeface="Arial" panose="020B0604020202020204" pitchFamily="34" charset="0"/>
                  <a:buChar char="•"/>
                </a:pPr>
                <a:r>
                  <a:rPr lang="en-GB" sz="2400" dirty="0" err="1"/>
                  <a:t>Processum</a:t>
                </a:r>
                <a:r>
                  <a:rPr lang="en-GB" sz="2400" dirty="0"/>
                  <a:t>, Sweden</a:t>
                </a:r>
                <a:r>
                  <a:rPr lang="en-GB" sz="2400" dirty="0" smtClean="0"/>
                  <a:t>.</a:t>
                </a:r>
              </a:p>
              <a:p>
                <a:pPr marL="342900" indent="-342900" algn="just">
                  <a:buFont typeface="Arial" panose="020B0604020202020204" pitchFamily="34" charset="0"/>
                  <a:buChar char="•"/>
                </a:pPr>
                <a:r>
                  <a:rPr lang="en-GB" sz="2400" dirty="0" smtClean="0"/>
                  <a:t>University </a:t>
                </a:r>
                <a:r>
                  <a:rPr lang="en-GB" sz="2400" dirty="0"/>
                  <a:t>of Cambridge, UK.</a:t>
                </a:r>
              </a:p>
              <a:p>
                <a:pPr marL="342900" indent="-342900" algn="just">
                  <a:buFont typeface="Arial" panose="020B0604020202020204" pitchFamily="34" charset="0"/>
                  <a:buChar char="•"/>
                </a:pPr>
                <a:r>
                  <a:rPr lang="en-GB" sz="2400" dirty="0"/>
                  <a:t>University of Leeds, UK.</a:t>
                </a:r>
              </a:p>
              <a:p>
                <a:pPr marL="342900" indent="-342900" algn="just">
                  <a:buFont typeface="Arial" panose="020B0604020202020204" pitchFamily="34" charset="0"/>
                  <a:buChar char="•"/>
                </a:pPr>
                <a:r>
                  <a:rPr lang="en-GB" sz="2400" dirty="0"/>
                  <a:t>University of Sheffield, UK.</a:t>
                </a:r>
              </a:p>
              <a:p>
                <a:pPr marL="342900" indent="-342900" algn="just">
                  <a:buFont typeface="Arial" panose="020B0604020202020204" pitchFamily="34" charset="0"/>
                  <a:buChar char="•"/>
                </a:pPr>
                <a:r>
                  <a:rPr lang="en-GB" sz="2400" dirty="0"/>
                  <a:t>VIB, Belgium.</a:t>
                </a:r>
              </a:p>
              <a:p>
                <a:pPr marL="342900" indent="-342900" algn="just">
                  <a:buFont typeface="Arial" panose="020B0604020202020204" pitchFamily="34" charset="0"/>
                  <a:buChar char="•"/>
                </a:pPr>
                <a:r>
                  <a:rPr lang="en-GB" sz="2400" dirty="0" err="1"/>
                  <a:t>Wageningen</a:t>
                </a:r>
                <a:r>
                  <a:rPr lang="en-GB" sz="2400" dirty="0"/>
                  <a:t> University, The Netherlands</a:t>
                </a:r>
              </a:p>
              <a:p>
                <a:pPr marL="342900" indent="-342900" algn="just">
                  <a:buFont typeface="Arial" panose="020B0604020202020204" pitchFamily="34" charset="0"/>
                  <a:buChar char="•"/>
                </a:pPr>
                <a:r>
                  <a:rPr lang="en-GB" sz="2400" dirty="0"/>
                  <a:t>Biotech Consultants Ltd, UK</a:t>
                </a:r>
                <a:r>
                  <a:rPr lang="en-GB" sz="2400" dirty="0" smtClean="0"/>
                  <a:t>.</a:t>
                </a:r>
              </a:p>
            </p:txBody>
          </p:sp>
          <p:sp>
            <p:nvSpPr>
              <p:cNvPr id="15" name="TextBox 14"/>
              <p:cNvSpPr txBox="1"/>
              <p:nvPr/>
            </p:nvSpPr>
            <p:spPr>
              <a:xfrm>
                <a:off x="10988946" y="28353553"/>
                <a:ext cx="6408712" cy="3877985"/>
              </a:xfrm>
              <a:prstGeom prst="rect">
                <a:avLst/>
              </a:prstGeom>
              <a:noFill/>
            </p:spPr>
            <p:txBody>
              <a:bodyPr wrap="square" rtlCol="0">
                <a:spAutoFit/>
              </a:bodyPr>
              <a:lstStyle/>
              <a:p>
                <a:r>
                  <a:rPr lang="en-GB" sz="5400" b="1" dirty="0" err="1" smtClean="0">
                    <a:latin typeface="+mj-lt"/>
                  </a:rPr>
                  <a:t>CeProBIO</a:t>
                </a:r>
                <a:endParaRPr lang="en-GB" sz="5400" b="1" dirty="0" smtClean="0">
                  <a:latin typeface="+mj-lt"/>
                </a:endParaRPr>
              </a:p>
              <a:p>
                <a:pPr marL="285750" indent="-285750">
                  <a:buFont typeface="Arial" pitchFamily="34" charset="0"/>
                  <a:buChar char="•"/>
                </a:pPr>
                <a:r>
                  <a:rPr lang="en-GB" sz="2400" dirty="0" err="1" smtClean="0"/>
                  <a:t>Universidade</a:t>
                </a:r>
                <a:r>
                  <a:rPr lang="en-GB" sz="2400" dirty="0" smtClean="0"/>
                  <a:t> </a:t>
                </a:r>
                <a:r>
                  <a:rPr lang="en-GB" sz="2400" dirty="0"/>
                  <a:t>de São Paulo </a:t>
                </a:r>
              </a:p>
              <a:p>
                <a:pPr marL="285750" indent="-285750">
                  <a:buFont typeface="Arial" pitchFamily="34" charset="0"/>
                  <a:buChar char="•"/>
                </a:pPr>
                <a:r>
                  <a:rPr lang="en-GB" sz="2400" dirty="0" err="1"/>
                  <a:t>Universidade</a:t>
                </a:r>
                <a:r>
                  <a:rPr lang="en-GB" sz="2400" dirty="0"/>
                  <a:t> Federal de São Carlos </a:t>
                </a:r>
              </a:p>
              <a:p>
                <a:pPr marL="285750" indent="-285750">
                  <a:buFont typeface="Arial" pitchFamily="34" charset="0"/>
                  <a:buChar char="•"/>
                </a:pPr>
                <a:r>
                  <a:rPr lang="en-GB" sz="2400" dirty="0" err="1"/>
                  <a:t>Laboratório</a:t>
                </a:r>
                <a:r>
                  <a:rPr lang="en-GB" sz="2400" dirty="0"/>
                  <a:t> </a:t>
                </a:r>
                <a:r>
                  <a:rPr lang="en-GB" sz="2400" dirty="0" err="1"/>
                  <a:t>Nacional</a:t>
                </a:r>
                <a:r>
                  <a:rPr lang="en-GB" sz="2400" dirty="0"/>
                  <a:t> de </a:t>
                </a:r>
                <a:r>
                  <a:rPr lang="en-GB" sz="2400" dirty="0" err="1"/>
                  <a:t>Ciȇncia</a:t>
                </a:r>
                <a:r>
                  <a:rPr lang="en-GB" sz="2400" dirty="0"/>
                  <a:t> e </a:t>
                </a:r>
                <a:r>
                  <a:rPr lang="en-GB" sz="2400" dirty="0" smtClean="0"/>
                  <a:t> </a:t>
                </a:r>
                <a:r>
                  <a:rPr lang="en-GB" sz="2400" dirty="0" err="1"/>
                  <a:t>Tecnologia</a:t>
                </a:r>
                <a:r>
                  <a:rPr lang="en-GB" sz="2400" dirty="0"/>
                  <a:t> </a:t>
                </a:r>
                <a:endParaRPr lang="en-GB" sz="2400" dirty="0" smtClean="0"/>
              </a:p>
              <a:p>
                <a:r>
                  <a:rPr lang="en-GB" sz="2400" dirty="0"/>
                  <a:t> </a:t>
                </a:r>
                <a:r>
                  <a:rPr lang="en-GB" sz="2400" dirty="0" smtClean="0"/>
                  <a:t>   do </a:t>
                </a:r>
                <a:r>
                  <a:rPr lang="en-GB" sz="2400" dirty="0" err="1"/>
                  <a:t>Bioetanol</a:t>
                </a:r>
                <a:endParaRPr lang="en-GB" sz="2400" dirty="0"/>
              </a:p>
              <a:p>
                <a:pPr marL="285750" indent="-285750">
                  <a:buFont typeface="Arial" pitchFamily="34" charset="0"/>
                  <a:buChar char="•"/>
                </a:pPr>
                <a:r>
                  <a:rPr lang="en-GB" sz="2400" dirty="0" err="1"/>
                  <a:t>Empresa</a:t>
                </a:r>
                <a:r>
                  <a:rPr lang="en-GB" sz="2400" dirty="0"/>
                  <a:t> </a:t>
                </a:r>
                <a:r>
                  <a:rPr lang="en-GB" sz="2400" dirty="0" err="1"/>
                  <a:t>Brasileira</a:t>
                </a:r>
                <a:r>
                  <a:rPr lang="en-GB" sz="2400" dirty="0"/>
                  <a:t> de </a:t>
                </a:r>
                <a:r>
                  <a:rPr lang="en-GB" sz="2400" dirty="0" err="1" smtClean="0"/>
                  <a:t>Pesquisa</a:t>
                </a:r>
                <a:r>
                  <a:rPr lang="en-GB" sz="2400" dirty="0" smtClean="0"/>
                  <a:t>  </a:t>
                </a:r>
                <a:r>
                  <a:rPr lang="en-GB" sz="2400" dirty="0" err="1"/>
                  <a:t>Agropecuária</a:t>
                </a:r>
                <a:endParaRPr lang="en-GB" sz="2400" dirty="0"/>
              </a:p>
              <a:p>
                <a:pPr marL="285750" indent="-285750">
                  <a:buFont typeface="Arial" pitchFamily="34" charset="0"/>
                  <a:buChar char="•"/>
                </a:pPr>
                <a:r>
                  <a:rPr lang="en-GB" sz="2400" dirty="0" err="1"/>
                  <a:t>Universidade</a:t>
                </a:r>
                <a:r>
                  <a:rPr lang="en-GB" sz="2400" dirty="0"/>
                  <a:t> </a:t>
                </a:r>
                <a:r>
                  <a:rPr lang="en-GB" sz="2400" dirty="0" err="1"/>
                  <a:t>Estadual</a:t>
                </a:r>
                <a:r>
                  <a:rPr lang="en-GB" sz="2400" dirty="0"/>
                  <a:t> de Campinas</a:t>
                </a:r>
              </a:p>
              <a:p>
                <a:pPr marL="285750" indent="-285750">
                  <a:buFont typeface="Arial" pitchFamily="34" charset="0"/>
                  <a:buChar char="•"/>
                </a:pPr>
                <a:r>
                  <a:rPr lang="en-GB" sz="2400" dirty="0" err="1"/>
                  <a:t>Universidade</a:t>
                </a:r>
                <a:r>
                  <a:rPr lang="en-GB" sz="2400" dirty="0"/>
                  <a:t> Federal de </a:t>
                </a:r>
                <a:r>
                  <a:rPr lang="en-GB" sz="2400" dirty="0" err="1"/>
                  <a:t>Viçosa</a:t>
                </a:r>
                <a:endParaRPr lang="en-GB" sz="2400" dirty="0"/>
              </a:p>
              <a:p>
                <a:endParaRPr lang="en-US" sz="2400" dirty="0"/>
              </a:p>
            </p:txBody>
          </p:sp>
          <p:pic>
            <p:nvPicPr>
              <p:cNvPr id="16" name="Picture 15"/>
              <p:cNvPicPr>
                <a:picLocks noChangeAspect="1" noChangeArrowheads="1"/>
              </p:cNvPicPr>
              <p:nvPr/>
            </p:nvPicPr>
            <p:blipFill>
              <a:blip r:embed="rId4" cstate="print"/>
              <a:srcRect/>
              <a:stretch>
                <a:fillRect/>
              </a:stretch>
            </p:blipFill>
            <p:spPr bwMode="auto">
              <a:xfrm>
                <a:off x="14805370" y="28497568"/>
                <a:ext cx="864096" cy="648073"/>
              </a:xfrm>
              <a:prstGeom prst="rect">
                <a:avLst/>
              </a:prstGeom>
              <a:noFill/>
              <a:ln w="9525">
                <a:noFill/>
                <a:miter lim="800000"/>
                <a:headEnd/>
                <a:tailEnd/>
              </a:ln>
            </p:spPr>
          </p:pic>
          <p:pic>
            <p:nvPicPr>
              <p:cNvPr id="17" name="Picture 16"/>
              <p:cNvPicPr>
                <a:picLocks noChangeAspect="1" noChangeArrowheads="1"/>
              </p:cNvPicPr>
              <p:nvPr/>
            </p:nvPicPr>
            <p:blipFill>
              <a:blip r:embed="rId3" cstate="print"/>
              <a:srcRect/>
              <a:stretch>
                <a:fillRect/>
              </a:stretch>
            </p:blipFill>
            <p:spPr bwMode="auto">
              <a:xfrm>
                <a:off x="8036618" y="28497568"/>
                <a:ext cx="936104" cy="597907"/>
              </a:xfrm>
              <a:prstGeom prst="rect">
                <a:avLst/>
              </a:prstGeom>
              <a:noFill/>
              <a:ln w="9525">
                <a:noFill/>
                <a:miter lim="800000"/>
                <a:headEnd/>
                <a:tailEnd/>
              </a:ln>
            </p:spPr>
          </p:pic>
          <p:sp>
            <p:nvSpPr>
              <p:cNvPr id="18" name="TextBox 17"/>
              <p:cNvSpPr txBox="1"/>
              <p:nvPr/>
            </p:nvSpPr>
            <p:spPr>
              <a:xfrm>
                <a:off x="4862396" y="27451554"/>
                <a:ext cx="6126549" cy="923330"/>
              </a:xfrm>
              <a:prstGeom prst="rect">
                <a:avLst/>
              </a:prstGeom>
              <a:noFill/>
            </p:spPr>
            <p:txBody>
              <a:bodyPr wrap="none" rtlCol="0">
                <a:spAutoFit/>
              </a:bodyPr>
              <a:lstStyle/>
              <a:p>
                <a:r>
                  <a:rPr lang="en-GB" sz="5400" b="1" dirty="0" smtClean="0">
                    <a:latin typeface="+mj-lt"/>
                  </a:rPr>
                  <a:t>Consortium partners</a:t>
                </a:r>
                <a:endParaRPr lang="en-US" sz="5400" b="1" dirty="0">
                  <a:latin typeface="+mj-lt"/>
                </a:endParaRPr>
              </a:p>
            </p:txBody>
          </p:sp>
          <p:pic>
            <p:nvPicPr>
              <p:cNvPr id="20"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917511" y="32158432"/>
                <a:ext cx="2715353" cy="2153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39" name="Group 38"/>
          <p:cNvGrpSpPr/>
          <p:nvPr/>
        </p:nvGrpSpPr>
        <p:grpSpPr>
          <a:xfrm>
            <a:off x="21206543" y="30103075"/>
            <a:ext cx="4778463" cy="7017311"/>
            <a:chOff x="21396632" y="28911474"/>
            <a:chExt cx="4778463" cy="7017311"/>
          </a:xfrm>
        </p:grpSpPr>
        <p:sp>
          <p:nvSpPr>
            <p:cNvPr id="38" name="Rounded Rectangle 37"/>
            <p:cNvSpPr/>
            <p:nvPr/>
          </p:nvSpPr>
          <p:spPr>
            <a:xfrm>
              <a:off x="21396632" y="28911474"/>
              <a:ext cx="4778463" cy="695575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21808542" y="28973035"/>
              <a:ext cx="4248472" cy="6955750"/>
            </a:xfrm>
            <a:prstGeom prst="rect">
              <a:avLst/>
            </a:prstGeom>
            <a:noFill/>
          </p:spPr>
          <p:txBody>
            <a:bodyPr wrap="square" rtlCol="0">
              <a:spAutoFit/>
            </a:bodyPr>
            <a:lstStyle/>
            <a:p>
              <a:r>
                <a:rPr lang="en-GB" sz="5400" b="1" dirty="0" smtClean="0">
                  <a:latin typeface="+mj-lt"/>
                </a:rPr>
                <a:t>Contact Us</a:t>
              </a:r>
              <a:endParaRPr lang="en-GB" sz="1100" b="1" dirty="0" smtClean="0"/>
            </a:p>
            <a:p>
              <a:endParaRPr lang="en-GB" sz="2400" b="1" dirty="0" smtClean="0"/>
            </a:p>
            <a:p>
              <a:r>
                <a:rPr lang="en-GB" sz="2400" b="1" dirty="0" smtClean="0"/>
                <a:t>SUNLIBB Project Manager</a:t>
              </a:r>
            </a:p>
            <a:p>
              <a:endParaRPr lang="en-GB" sz="800" b="1" dirty="0" smtClean="0"/>
            </a:p>
            <a:p>
              <a:r>
                <a:rPr lang="en-GB" sz="2400" dirty="0" err="1" smtClean="0"/>
                <a:t>Dr.</a:t>
              </a:r>
              <a:r>
                <a:rPr lang="en-GB" sz="2400" dirty="0" smtClean="0"/>
                <a:t> Anne </a:t>
              </a:r>
              <a:r>
                <a:rPr lang="en-GB" sz="2400" dirty="0" err="1" smtClean="0"/>
                <a:t>Readshaw</a:t>
              </a:r>
              <a:r>
                <a:rPr lang="en-GB" sz="2400" dirty="0" smtClean="0"/>
                <a:t>	</a:t>
              </a:r>
            </a:p>
            <a:p>
              <a:r>
                <a:rPr lang="en-GB" sz="2400" dirty="0" smtClean="0"/>
                <a:t>CNAP	</a:t>
              </a:r>
            </a:p>
            <a:p>
              <a:r>
                <a:rPr lang="en-GB" sz="2400" dirty="0" smtClean="0"/>
                <a:t>Department of Biology (M2)</a:t>
              </a:r>
            </a:p>
            <a:p>
              <a:r>
                <a:rPr lang="en-GB" sz="2400" dirty="0" smtClean="0"/>
                <a:t>University of York,</a:t>
              </a:r>
            </a:p>
            <a:p>
              <a:r>
                <a:rPr lang="en-GB" sz="2400" dirty="0" err="1" smtClean="0"/>
                <a:t>Heslington</a:t>
              </a:r>
              <a:r>
                <a:rPr lang="en-GB" sz="2400" dirty="0" smtClean="0"/>
                <a:t>,</a:t>
              </a:r>
              <a:endParaRPr lang="en-GB" sz="2400" dirty="0"/>
            </a:p>
            <a:p>
              <a:r>
                <a:rPr lang="en-GB" sz="2400" dirty="0" smtClean="0"/>
                <a:t>YORK	</a:t>
              </a:r>
            </a:p>
            <a:p>
              <a:r>
                <a:rPr lang="en-GB" sz="2400" dirty="0" smtClean="0"/>
                <a:t>YO10 5DD</a:t>
              </a:r>
            </a:p>
            <a:p>
              <a:r>
                <a:rPr lang="en-GB" sz="2400" dirty="0" smtClean="0"/>
                <a:t>UK</a:t>
              </a:r>
            </a:p>
            <a:p>
              <a:endParaRPr lang="en-GB" sz="2400" dirty="0" smtClean="0"/>
            </a:p>
            <a:p>
              <a:r>
                <a:rPr lang="en-GB" sz="2400" dirty="0" smtClean="0"/>
                <a:t>Tel:       0044 (0) 1904 328782</a:t>
              </a:r>
            </a:p>
            <a:p>
              <a:r>
                <a:rPr lang="en-GB" sz="2400" dirty="0" smtClean="0"/>
                <a:t>Email:  </a:t>
              </a:r>
              <a:r>
                <a:rPr lang="en-GB" sz="2400" dirty="0" smtClean="0">
                  <a:hlinkClick r:id="rId6"/>
                </a:rPr>
                <a:t>biol-sunlibb@york.ac.uk</a:t>
              </a:r>
              <a:endParaRPr lang="en-GB" sz="2400" dirty="0" smtClean="0"/>
            </a:p>
            <a:p>
              <a:r>
                <a:rPr lang="en-GB" sz="2400" dirty="0" smtClean="0"/>
                <a:t>Website: www.sunlibb.eu</a:t>
              </a:r>
            </a:p>
            <a:p>
              <a:endParaRPr lang="en-GB" sz="2400" b="1" dirty="0" smtClean="0"/>
            </a:p>
            <a:p>
              <a:endParaRPr lang="en-US" sz="2400" b="1" dirty="0"/>
            </a:p>
          </p:txBody>
        </p:sp>
      </p:grpSp>
      <p:pic>
        <p:nvPicPr>
          <p:cNvPr id="23"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490386" y="36609392"/>
            <a:ext cx="3900733" cy="727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8" name="Group 47"/>
          <p:cNvGrpSpPr/>
          <p:nvPr/>
        </p:nvGrpSpPr>
        <p:grpSpPr>
          <a:xfrm>
            <a:off x="864096" y="15196274"/>
            <a:ext cx="9109199" cy="6586408"/>
            <a:chOff x="0" y="15291509"/>
            <a:chExt cx="9109199" cy="6586408"/>
          </a:xfrm>
        </p:grpSpPr>
        <p:sp>
          <p:nvSpPr>
            <p:cNvPr id="45" name="Rounded Rectangle 44"/>
            <p:cNvSpPr/>
            <p:nvPr/>
          </p:nvSpPr>
          <p:spPr>
            <a:xfrm>
              <a:off x="0" y="15291509"/>
              <a:ext cx="9109199" cy="658640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2" descr="SUNLIBB project overview"/>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8384" y="16544652"/>
              <a:ext cx="7824751" cy="4733974"/>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p:cNvSpPr txBox="1"/>
            <p:nvPr/>
          </p:nvSpPr>
          <p:spPr>
            <a:xfrm>
              <a:off x="1044303" y="15435525"/>
              <a:ext cx="5122556" cy="923330"/>
            </a:xfrm>
            <a:prstGeom prst="rect">
              <a:avLst/>
            </a:prstGeom>
            <a:noFill/>
          </p:spPr>
          <p:txBody>
            <a:bodyPr wrap="none" rtlCol="0">
              <a:spAutoFit/>
            </a:bodyPr>
            <a:lstStyle/>
            <a:p>
              <a:r>
                <a:rPr lang="en-GB" sz="5400" b="1" dirty="0" smtClean="0">
                  <a:latin typeface="+mj-lt"/>
                </a:rPr>
                <a:t>Project Overview</a:t>
              </a:r>
              <a:endParaRPr lang="en-US" sz="5400" b="1" dirty="0">
                <a:latin typeface="+mj-lt"/>
              </a:endParaRPr>
            </a:p>
          </p:txBody>
        </p:sp>
      </p:grpSp>
      <p:pic>
        <p:nvPicPr>
          <p:cNvPr id="25" name="Picture Placeholder 12"/>
          <p:cNvPicPr>
            <a:picLocks noChangeAspect="1"/>
          </p:cNvPicPr>
          <p:nvPr/>
        </p:nvPicPr>
        <p:blipFill>
          <a:blip r:embed="rId9" cstate="print">
            <a:extLst>
              <a:ext uri="{28A0092B-C50C-407E-A947-70E740481C1C}">
                <a14:useLocalDpi xmlns:a14="http://schemas.microsoft.com/office/drawing/2010/main" val="0"/>
              </a:ext>
            </a:extLst>
          </a:blip>
          <a:srcRect l="12500" r="12500"/>
          <a:stretch>
            <a:fillRect/>
          </a:stretch>
        </p:blipFill>
        <p:spPr>
          <a:xfrm>
            <a:off x="10693375" y="16742122"/>
            <a:ext cx="4680520" cy="4680520"/>
          </a:xfrm>
          <a:prstGeom prst="ellipse">
            <a:avLst/>
          </a:prstGeom>
        </p:spPr>
      </p:pic>
      <p:sp>
        <p:nvSpPr>
          <p:cNvPr id="52" name="TextBox 51"/>
          <p:cNvSpPr txBox="1"/>
          <p:nvPr/>
        </p:nvSpPr>
        <p:spPr>
          <a:xfrm>
            <a:off x="11338701" y="15458752"/>
            <a:ext cx="9798580" cy="923330"/>
          </a:xfrm>
          <a:prstGeom prst="rect">
            <a:avLst/>
          </a:prstGeom>
          <a:noFill/>
        </p:spPr>
        <p:txBody>
          <a:bodyPr wrap="none" rtlCol="0">
            <a:spAutoFit/>
          </a:bodyPr>
          <a:lstStyle/>
          <a:p>
            <a:r>
              <a:rPr lang="en-GB" sz="5400" b="1" dirty="0" smtClean="0">
                <a:latin typeface="+mj-lt"/>
              </a:rPr>
              <a:t>Maize, </a:t>
            </a:r>
            <a:r>
              <a:rPr lang="en-GB" sz="5400" b="1" dirty="0" err="1" smtClean="0">
                <a:latin typeface="+mj-lt"/>
              </a:rPr>
              <a:t>miscanthus</a:t>
            </a:r>
            <a:r>
              <a:rPr lang="en-GB" sz="5400" b="1" dirty="0" smtClean="0">
                <a:latin typeface="+mj-lt"/>
              </a:rPr>
              <a:t> and sugarcane</a:t>
            </a:r>
            <a:endParaRPr lang="en-US" sz="5400" b="1" dirty="0">
              <a:latin typeface="+mj-lt"/>
            </a:endParaRPr>
          </a:p>
        </p:txBody>
      </p:sp>
      <p:pic>
        <p:nvPicPr>
          <p:cNvPr id="27" name="Picture Placeholder 6"/>
          <p:cNvPicPr>
            <a:picLocks noChangeAspect="1"/>
          </p:cNvPicPr>
          <p:nvPr/>
        </p:nvPicPr>
        <p:blipFill>
          <a:blip r:embed="rId10" cstate="print">
            <a:extLst>
              <a:ext uri="{28A0092B-C50C-407E-A947-70E740481C1C}">
                <a14:useLocalDpi xmlns:a14="http://schemas.microsoft.com/office/drawing/2010/main" val="0"/>
              </a:ext>
            </a:extLst>
          </a:blip>
          <a:srcRect l="12485" r="12485"/>
          <a:stretch>
            <a:fillRect/>
          </a:stretch>
        </p:blipFill>
        <p:spPr>
          <a:xfrm>
            <a:off x="14509799" y="16814130"/>
            <a:ext cx="4608512" cy="4608512"/>
          </a:xfrm>
          <a:prstGeom prst="ellipse">
            <a:avLst/>
          </a:prstGeom>
        </p:spPr>
      </p:pic>
      <p:pic>
        <p:nvPicPr>
          <p:cNvPr id="26" name="Picture Placeholder 5"/>
          <p:cNvPicPr>
            <a:picLocks noChangeAspect="1"/>
          </p:cNvPicPr>
          <p:nvPr/>
        </p:nvPicPr>
        <p:blipFill>
          <a:blip r:embed="rId11">
            <a:extLst>
              <a:ext uri="{28A0092B-C50C-407E-A947-70E740481C1C}">
                <a14:useLocalDpi xmlns:a14="http://schemas.microsoft.com/office/drawing/2010/main" val="0"/>
              </a:ext>
            </a:extLst>
          </a:blip>
          <a:srcRect l="16750" r="16750"/>
          <a:stretch>
            <a:fillRect/>
          </a:stretch>
        </p:blipFill>
        <p:spPr>
          <a:xfrm>
            <a:off x="18182207" y="16814129"/>
            <a:ext cx="4608513" cy="4608513"/>
          </a:xfrm>
          <a:prstGeom prst="ellipse">
            <a:avLst/>
          </a:prstGeom>
        </p:spPr>
      </p:pic>
      <p:sp>
        <p:nvSpPr>
          <p:cNvPr id="54" name="Rounded Rectangle 53"/>
          <p:cNvSpPr/>
          <p:nvPr/>
        </p:nvSpPr>
        <p:spPr>
          <a:xfrm>
            <a:off x="22114167" y="18434310"/>
            <a:ext cx="3628879" cy="2340260"/>
          </a:xfrm>
          <a:prstGeom prst="roundRect">
            <a:avLst/>
          </a:prstGeom>
          <a:solidFill>
            <a:srgbClr val="58DE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22114168" y="18614330"/>
            <a:ext cx="3457485" cy="1938992"/>
          </a:xfrm>
          <a:prstGeom prst="rect">
            <a:avLst/>
          </a:prstGeom>
          <a:noFill/>
        </p:spPr>
        <p:txBody>
          <a:bodyPr wrap="none" rtlCol="0">
            <a:spAutoFit/>
          </a:bodyPr>
          <a:lstStyle/>
          <a:p>
            <a:r>
              <a:rPr lang="en-GB" sz="2400" dirty="0" smtClean="0"/>
              <a:t>Closely-related grasses, all</a:t>
            </a:r>
          </a:p>
          <a:p>
            <a:r>
              <a:rPr lang="en-GB" sz="2400" dirty="0"/>
              <a:t>w</a:t>
            </a:r>
            <a:r>
              <a:rPr lang="en-GB" sz="2400" dirty="0" smtClean="0"/>
              <a:t>ith C4 metabolism.</a:t>
            </a:r>
          </a:p>
          <a:p>
            <a:r>
              <a:rPr lang="en-GB" sz="2400" dirty="0" smtClean="0"/>
              <a:t>Knowledge generated in </a:t>
            </a:r>
          </a:p>
          <a:p>
            <a:r>
              <a:rPr lang="en-GB" sz="2400" dirty="0" smtClean="0"/>
              <a:t>one species can be </a:t>
            </a:r>
          </a:p>
          <a:p>
            <a:r>
              <a:rPr lang="en-GB" sz="2400" dirty="0" smtClean="0"/>
              <a:t>transferred to the others.</a:t>
            </a:r>
            <a:endParaRPr lang="en-US" sz="2400" dirty="0"/>
          </a:p>
        </p:txBody>
      </p:sp>
      <p:sp>
        <p:nvSpPr>
          <p:cNvPr id="55" name="Rounded Rectangle 54"/>
          <p:cNvSpPr/>
          <p:nvPr/>
        </p:nvSpPr>
        <p:spPr>
          <a:xfrm>
            <a:off x="14530310" y="35418317"/>
            <a:ext cx="6264696" cy="1918093"/>
          </a:xfrm>
          <a:prstGeom prst="roundRect">
            <a:avLst/>
          </a:prstGeom>
          <a:solidFill>
            <a:srgbClr val="58DE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5400" b="1" dirty="0" smtClean="0">
                <a:solidFill>
                  <a:schemeClr val="tx1"/>
                </a:solidFill>
                <a:latin typeface="+mj-lt"/>
              </a:rPr>
              <a:t>Publications</a:t>
            </a:r>
          </a:p>
          <a:p>
            <a:r>
              <a:rPr lang="en-GB" sz="2400" b="1" dirty="0" smtClean="0">
                <a:solidFill>
                  <a:schemeClr val="tx1"/>
                </a:solidFill>
              </a:rPr>
              <a:t>Please visit our website: www.sunlibb.eu</a:t>
            </a:r>
            <a:endParaRPr lang="en-US" sz="2400" b="1" dirty="0">
              <a:solidFill>
                <a:schemeClr val="tx1"/>
              </a:solidFill>
            </a:endParaRPr>
          </a:p>
        </p:txBody>
      </p:sp>
      <p:sp>
        <p:nvSpPr>
          <p:cNvPr id="56" name="Rounded Rectangle 55"/>
          <p:cNvSpPr/>
          <p:nvPr/>
        </p:nvSpPr>
        <p:spPr>
          <a:xfrm>
            <a:off x="14524221" y="30107965"/>
            <a:ext cx="6264696" cy="490424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C:\Users\aer103\Downloads\DSC_0185 (1).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5028839" y="30782320"/>
            <a:ext cx="5313608" cy="3529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9390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850</TotalTime>
  <Words>619</Words>
  <Application>Microsoft Office PowerPoint</Application>
  <PresentationFormat>Custom</PresentationFormat>
  <Paragraphs>65</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University of York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Readshaw, AE</dc:creator>
  <cp:lastModifiedBy>Readshaw, AE</cp:lastModifiedBy>
  <cp:revision>28</cp:revision>
  <cp:lastPrinted>2014-06-12T09:33:58Z</cp:lastPrinted>
  <dcterms:created xsi:type="dcterms:W3CDTF">2014-06-02T10:51:27Z</dcterms:created>
  <dcterms:modified xsi:type="dcterms:W3CDTF">2014-07-17T09:13:24Z</dcterms:modified>
</cp:coreProperties>
</file>